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1"/>
  </p:notesMasterIdLst>
  <p:handoutMasterIdLst>
    <p:handoutMasterId r:id="rId12"/>
  </p:handoutMasterIdLst>
  <p:sldIdLst>
    <p:sldId id="257" r:id="rId2"/>
    <p:sldId id="318" r:id="rId3"/>
    <p:sldId id="383" r:id="rId4"/>
    <p:sldId id="386" r:id="rId5"/>
    <p:sldId id="387" r:id="rId6"/>
    <p:sldId id="379" r:id="rId7"/>
    <p:sldId id="389" r:id="rId8"/>
    <p:sldId id="391" r:id="rId9"/>
    <p:sldId id="390" r:id="rId10"/>
  </p:sldIdLst>
  <p:sldSz cx="9144000" cy="6858000" type="screen4x3"/>
  <p:notesSz cx="6791325" cy="9872663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148" autoAdjust="0"/>
  </p:normalViewPr>
  <p:slideViewPr>
    <p:cSldViewPr>
      <p:cViewPr varScale="1">
        <p:scale>
          <a:sx n="80" d="100"/>
          <a:sy n="80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2907" cy="495348"/>
          </a:xfrm>
          <a:prstGeom prst="rect">
            <a:avLst/>
          </a:prstGeom>
        </p:spPr>
        <p:txBody>
          <a:bodyPr vert="horz" lIns="91102" tIns="45551" rIns="91102" bIns="45551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46847" y="0"/>
            <a:ext cx="2942907" cy="495348"/>
          </a:xfrm>
          <a:prstGeom prst="rect">
            <a:avLst/>
          </a:prstGeom>
        </p:spPr>
        <p:txBody>
          <a:bodyPr vert="horz" lIns="91102" tIns="45551" rIns="91102" bIns="45551" rtlCol="0"/>
          <a:lstStyle>
            <a:lvl1pPr algn="r">
              <a:defRPr sz="1200"/>
            </a:lvl1pPr>
          </a:lstStyle>
          <a:p>
            <a:fld id="{DC0A33DD-DCD0-423C-A1E5-57236C86E7BB}" type="datetimeFigureOut">
              <a:rPr lang="bg-BG" smtClean="0"/>
              <a:t>12.10.2025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318"/>
            <a:ext cx="2942907" cy="495347"/>
          </a:xfrm>
          <a:prstGeom prst="rect">
            <a:avLst/>
          </a:prstGeom>
        </p:spPr>
        <p:txBody>
          <a:bodyPr vert="horz" lIns="91102" tIns="45551" rIns="91102" bIns="45551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46847" y="9377318"/>
            <a:ext cx="2942907" cy="495347"/>
          </a:xfrm>
          <a:prstGeom prst="rect">
            <a:avLst/>
          </a:prstGeom>
        </p:spPr>
        <p:txBody>
          <a:bodyPr vert="horz" lIns="91102" tIns="45551" rIns="91102" bIns="45551" rtlCol="0" anchor="b"/>
          <a:lstStyle>
            <a:lvl1pPr algn="r">
              <a:defRPr sz="1200"/>
            </a:lvl1pPr>
          </a:lstStyle>
          <a:p>
            <a:fld id="{CAD0BA5E-0380-45D9-B331-EEE85B0E83B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1177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2907" cy="493633"/>
          </a:xfrm>
          <a:prstGeom prst="rect">
            <a:avLst/>
          </a:prstGeom>
        </p:spPr>
        <p:txBody>
          <a:bodyPr vert="horz" lIns="91102" tIns="45551" rIns="91102" bIns="4555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847" y="0"/>
            <a:ext cx="2942907" cy="493633"/>
          </a:xfrm>
          <a:prstGeom prst="rect">
            <a:avLst/>
          </a:prstGeom>
        </p:spPr>
        <p:txBody>
          <a:bodyPr vert="horz" lIns="91102" tIns="45551" rIns="91102" bIns="4555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B91851-81FC-43BD-AD9F-94749CA1BCAC}" type="datetimeFigureOut">
              <a:rPr lang="bg-BG"/>
              <a:pPr>
                <a:defRPr/>
              </a:pPr>
              <a:t>12.10.2025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2" tIns="45551" rIns="91102" bIns="45551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3" y="4689515"/>
            <a:ext cx="5433060" cy="4442698"/>
          </a:xfrm>
          <a:prstGeom prst="rect">
            <a:avLst/>
          </a:prstGeom>
        </p:spPr>
        <p:txBody>
          <a:bodyPr vert="horz" lIns="91102" tIns="45551" rIns="91102" bIns="4555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2907" cy="493633"/>
          </a:xfrm>
          <a:prstGeom prst="rect">
            <a:avLst/>
          </a:prstGeom>
        </p:spPr>
        <p:txBody>
          <a:bodyPr vert="horz" lIns="91102" tIns="45551" rIns="91102" bIns="4555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847" y="9377316"/>
            <a:ext cx="2942907" cy="493633"/>
          </a:xfrm>
          <a:prstGeom prst="rect">
            <a:avLst/>
          </a:prstGeom>
        </p:spPr>
        <p:txBody>
          <a:bodyPr vert="horz" wrap="square" lIns="91102" tIns="45551" rIns="91102" bIns="455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0D62D1-FF36-4517-ADE6-A57AB21F1778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95059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bg-BG" altLang="bg-BG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bg-BG" altLang="bg-BG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bg-BG" altLang="bg-BG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bg-BG" altLang="bg-BG"/>
            </a:p>
          </p:txBody>
        </p:sp>
      </p:grpSp>
      <p:sp>
        <p:nvSpPr>
          <p:cNvPr id="1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bg-BG" noProof="0"/>
              <a:t>Click to edit Master subtitle style</a:t>
            </a:r>
          </a:p>
        </p:txBody>
      </p:sp>
      <p:sp>
        <p:nvSpPr>
          <p:cNvPr id="1025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bg-BG" noProof="0"/>
              <a:t>Click to edit Master title style</a:t>
            </a:r>
          </a:p>
        </p:txBody>
      </p:sp>
      <p:sp>
        <p:nvSpPr>
          <p:cNvPr id="10" name="Rectangle 1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404A07-107A-407B-8F62-77C09A0A7BAC}" type="datetime1">
              <a:rPr lang="bg-BG"/>
              <a:pPr>
                <a:defRPr/>
              </a:pPr>
              <a:t>12.10.2025 г.</a:t>
            </a:fld>
            <a:endParaRPr lang="bg-BG"/>
          </a:p>
        </p:txBody>
      </p:sp>
      <p:sp>
        <p:nvSpPr>
          <p:cNvPr id="11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2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B76678D3-67FF-4E52-8199-6C0E0F95574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8102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624E5-5358-4C5C-A011-BD6D659B1CBF}" type="datetime1">
              <a:rPr lang="bg-BG"/>
              <a:pPr>
                <a:defRPr/>
              </a:pPr>
              <a:t>12.10.2025 г.</a:t>
            </a:fld>
            <a:endParaRPr lang="bg-BG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9F7E6-13E0-4455-B013-1D977B53FEF5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7665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75F71-19C0-4713-A191-79214EC9BDB6}" type="datetime1">
              <a:rPr lang="bg-BG"/>
              <a:pPr>
                <a:defRPr/>
              </a:pPr>
              <a:t>12.10.2025 г.</a:t>
            </a:fld>
            <a:endParaRPr lang="bg-BG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CF847-CBD9-499A-BEB0-BD479238C0A1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4287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E2E87-288D-4AB6-BA3D-1D91D1A2454B}" type="datetime1">
              <a:rPr lang="bg-BG"/>
              <a:pPr>
                <a:defRPr/>
              </a:pPr>
              <a:t>12.10.2025 г.</a:t>
            </a:fld>
            <a:endParaRPr lang="bg-BG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C7F67-E41D-4562-A1F4-B89C21B0F44E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9397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5B684-2C71-4E23-BCF8-0814281DBDDC}" type="datetime1">
              <a:rPr lang="bg-BG"/>
              <a:pPr>
                <a:defRPr/>
              </a:pPr>
              <a:t>12.10.2025 г.</a:t>
            </a:fld>
            <a:endParaRPr lang="bg-BG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38F75-29D3-4CD3-868E-960BDC1DBCB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8786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43068-233B-4AD2-A1F1-B12B2A5FA8CC}" type="datetime1">
              <a:rPr lang="bg-BG"/>
              <a:pPr>
                <a:defRPr/>
              </a:pPr>
              <a:t>12.10.2025 г.</a:t>
            </a:fld>
            <a:endParaRPr lang="bg-BG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A948C-AFCD-40B6-9428-C90BE699C11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8633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DCB7F-94E6-4DDA-997D-983B8B4ACAF3}" type="datetime1">
              <a:rPr lang="bg-BG"/>
              <a:pPr>
                <a:defRPr/>
              </a:pPr>
              <a:t>12.10.2025 г.</a:t>
            </a:fld>
            <a:endParaRPr lang="bg-BG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CD02A-B0A3-4B7E-8651-D868B1CEE176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6299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A221D-6220-4E3C-89AA-9EF2F4D465FC}" type="datetime1">
              <a:rPr lang="bg-BG"/>
              <a:pPr>
                <a:defRPr/>
              </a:pPr>
              <a:t>12.10.2025 г.</a:t>
            </a:fld>
            <a:endParaRPr lang="bg-BG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4F952-29F8-4550-98F0-9425C575BC19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7517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03604-AE1F-417A-AE2D-05B8787F091E}" type="datetime1">
              <a:rPr lang="bg-BG"/>
              <a:pPr>
                <a:defRPr/>
              </a:pPr>
              <a:t>12.10.2025 г.</a:t>
            </a:fld>
            <a:endParaRPr lang="bg-BG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F2CCF-D52A-4E65-8F42-AFBB2268099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8194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C664C-92F2-495B-A5AC-8958CFCEE0B7}" type="datetime1">
              <a:rPr lang="bg-BG"/>
              <a:pPr>
                <a:defRPr/>
              </a:pPr>
              <a:t>12.10.2025 г.</a:t>
            </a:fld>
            <a:endParaRPr lang="bg-BG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8842F9-A1C2-4BB8-84AC-E642F13901F8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9666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02166-6665-4B21-A400-F74C6BA305C7}" type="datetime1">
              <a:rPr lang="bg-BG"/>
              <a:pPr>
                <a:defRPr/>
              </a:pPr>
              <a:t>12.10.2025 г.</a:t>
            </a:fld>
            <a:endParaRPr lang="bg-BG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797E8-84AA-4197-AC6C-1EEA87C5FD2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0922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bg-BG" altLang="bg-BG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bg-BG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bg-BG" altLang="bg-BG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bg-BG" altLang="bg-BG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/>
              <a:t>Click to edit Master text styles</a:t>
            </a:r>
          </a:p>
          <a:p>
            <a:pPr lvl="1"/>
            <a:r>
              <a:rPr lang="bg-BG" altLang="bg-BG"/>
              <a:t>Second level</a:t>
            </a:r>
          </a:p>
          <a:p>
            <a:pPr lvl="2"/>
            <a:r>
              <a:rPr lang="bg-BG" altLang="bg-BG"/>
              <a:t>Third level</a:t>
            </a:r>
          </a:p>
          <a:p>
            <a:pPr lvl="3"/>
            <a:r>
              <a:rPr lang="bg-BG" altLang="bg-BG"/>
              <a:t>Fourth level</a:t>
            </a:r>
          </a:p>
          <a:p>
            <a:pPr lvl="4"/>
            <a:r>
              <a:rPr lang="bg-BG" altLang="bg-BG"/>
              <a:t>Fifth level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E113DB-AD8B-475A-996F-ACBFC32E12F8}" type="datetime1">
              <a:rPr lang="bg-BG"/>
              <a:pPr>
                <a:defRPr/>
              </a:pPr>
              <a:t>12.10.2025 г.</a:t>
            </a:fld>
            <a:endParaRPr lang="bg-BG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AF527AB9-C19E-4B96-B15E-7A52BC6D141A}" type="slidenum">
              <a:rPr lang="bg-BG" altLang="bg-BG"/>
              <a:pPr/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548680"/>
            <a:ext cx="8148959" cy="618232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Подходът „УРБАКТ“</a:t>
            </a:r>
            <a:endParaRPr lang="bg-BG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altLang="bg-BG" sz="2400" i="1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altLang="bg-BG" sz="2400" i="1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altLang="bg-BG" sz="2400" i="1" dirty="0">
              <a:solidFill>
                <a:schemeClr val="accent4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altLang="bg-BG" sz="2400" i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12.10.2025 г.</a:t>
            </a:r>
            <a:r>
              <a:rPr lang="en-GB" altLang="bg-BG" sz="2400" i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altLang="bg-BG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ГСМВ</a:t>
            </a:r>
            <a:r>
              <a:rPr lang="bg-BG" altLang="bg-BG" sz="2400" i="1" dirty="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НСОРБ</a:t>
            </a:r>
          </a:p>
          <a:p>
            <a:pPr algn="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bg-BG" sz="24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500" b="1" i="1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500" b="1" i="1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500" b="1" i="1" dirty="0"/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900" b="1" i="1" dirty="0">
              <a:solidFill>
                <a:schemeClr val="tx2"/>
              </a:solidFill>
            </a:endParaRPr>
          </a:p>
        </p:txBody>
      </p:sp>
      <p:pic>
        <p:nvPicPr>
          <p:cNvPr id="3075" name="Picture 4" descr="NSORB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16922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2249" y="138984"/>
            <a:ext cx="643681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bg-BG" sz="24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Cambria" panose="02040503050406030204" pitchFamily="18" charset="0"/>
                <a:cs typeface="+mn-cs"/>
              </a:rPr>
              <a:t>	 </a:t>
            </a:r>
            <a:endParaRPr lang="bg-BG" sz="2400" b="1" dirty="0">
              <a:solidFill>
                <a:schemeClr val="accent4">
                  <a:lumMod val="90000"/>
                  <a:lumOff val="10000"/>
                </a:schemeClr>
              </a:solidFill>
              <a:latin typeface="Sylfaen" panose="010A0502050306030303" pitchFamily="18" charset="0"/>
              <a:cs typeface="+mn-cs"/>
            </a:endParaRPr>
          </a:p>
        </p:txBody>
      </p:sp>
      <p:sp>
        <p:nvSpPr>
          <p:cNvPr id="30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9278BC-1CBC-441E-B33E-C971116D131D}" type="slidenum">
              <a:rPr lang="bg-BG" altLang="bg-BG" sz="2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bg-BG" altLang="bg-BG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B83743-4249-432C-A80A-A7ADA3572AE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6002992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075430-AE28-46FE-9F01-22FF47A72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702" y="2282"/>
            <a:ext cx="1743607" cy="841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F04DFE-E88E-44A6-AAF0-8E08D0299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032" y="15007"/>
            <a:ext cx="2080440" cy="6248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765175"/>
            <a:ext cx="7696200" cy="1024285"/>
          </a:xfrm>
        </p:spPr>
        <p:txBody>
          <a:bodyPr lIns="0" rIns="0" bIns="0"/>
          <a:lstStyle/>
          <a:p>
            <a:pPr algn="ctr" eaLnBrk="1" hangingPunct="1"/>
            <a:r>
              <a:rPr lang="bg-BG" altLang="bg-BG" sz="3200" dirty="0">
                <a:solidFill>
                  <a:srgbClr val="C00000"/>
                </a:solidFill>
                <a:latin typeface="Cambria" panose="02040503050406030204" pitchFamily="18" charset="0"/>
              </a:rPr>
              <a:t>Притча за влъхвите по свето Евангелие от Матея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3608" y="2645147"/>
            <a:ext cx="3168352" cy="374015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bg-BG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Настудувахме се тогава,</a:t>
            </a:r>
            <a:b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точно в най-лошия сезон за пътуване,</a:t>
            </a:r>
            <a:b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то беше дълго пътуване:</a:t>
            </a:r>
            <a:b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пътищата затрупани, времето остро…</a:t>
            </a:r>
            <a:b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…и нощните огньове догарят и не достига подслон,</a:t>
            </a:r>
            <a:b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градовете — враждебни, и паланките — зли,</a:t>
            </a:r>
            <a:b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селата — мръсни, и навсякъде високи цени...</a:t>
            </a:r>
            <a:endParaRPr lang="bg-BG" altLang="bg-BG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100" name="Footer Placeholder 1"/>
          <p:cNvSpPr txBox="1">
            <a:spLocks noGrp="1"/>
          </p:cNvSpPr>
          <p:nvPr/>
        </p:nvSpPr>
        <p:spPr bwMode="auto">
          <a:xfrm>
            <a:off x="4589859" y="5600408"/>
            <a:ext cx="3572147" cy="3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Домакините щедри, а командировъчните добри</a:t>
            </a:r>
          </a:p>
        </p:txBody>
      </p:sp>
      <p:pic>
        <p:nvPicPr>
          <p:cNvPr id="4101" name="Picture 4" descr="NSORB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16922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950" y="6251575"/>
            <a:ext cx="587375" cy="4889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D76B8CD-3224-40E9-8D14-CA5A1897BEAF}" type="slidenum">
              <a:rPr lang="bg-BG" altLang="bg-BG" sz="2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bg-BG" altLang="bg-BG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DBD89E-5B33-482C-8728-E65C0B577D6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28" y="40036"/>
            <a:ext cx="1322472" cy="87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1A2C90-EB26-4FE4-810F-528DB4471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507" y="2780929"/>
            <a:ext cx="4490806" cy="23832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765175"/>
            <a:ext cx="7696200" cy="1079649"/>
          </a:xfrm>
        </p:spPr>
        <p:txBody>
          <a:bodyPr lIns="0" rIns="0" bIns="0"/>
          <a:lstStyle/>
          <a:p>
            <a:pPr algn="ctr" eaLnBrk="1" hangingPunct="1"/>
            <a:r>
              <a:rPr lang="bg-BG" altLang="bg-BG" sz="3200" dirty="0">
                <a:solidFill>
                  <a:srgbClr val="C00000"/>
                </a:solidFill>
                <a:latin typeface="Cambria" panose="02040503050406030204" pitchFamily="18" charset="0"/>
              </a:rPr>
              <a:t>Всяка година младенец и нова покана по УРБАКТ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3608" y="2645147"/>
            <a:ext cx="7696200" cy="374015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bg-BG" altLang="bg-BG" dirty="0">
                <a:solidFill>
                  <a:srgbClr val="002060"/>
                </a:solidFill>
                <a:latin typeface="Cambria" panose="02040503050406030204" pitchFamily="18" charset="0"/>
              </a:rPr>
              <a:t>Раждане/износ на нови идеи;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bg-BG" altLang="bg-BG" dirty="0">
                <a:solidFill>
                  <a:srgbClr val="002060"/>
                </a:solidFill>
                <a:latin typeface="Cambria" panose="02040503050406030204" pitchFamily="18" charset="0"/>
              </a:rPr>
              <a:t>Подаръци като пилотни дейности или побратимяване;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bg-BG" altLang="bg-BG" dirty="0">
                <a:solidFill>
                  <a:srgbClr val="002060"/>
                </a:solidFill>
                <a:latin typeface="Cambria" panose="02040503050406030204" pitchFamily="18" charset="0"/>
              </a:rPr>
              <a:t>Преливане на легитимност … и възможност за обновление или Връщане в общински ръце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bg-BG" altLang="bg-BG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just" eaLnBrk="1" hangingPunct="1">
              <a:buNone/>
            </a:pPr>
            <a:r>
              <a:rPr lang="bg-BG" altLang="bg-BG" dirty="0">
                <a:solidFill>
                  <a:srgbClr val="C00000"/>
                </a:solidFill>
                <a:latin typeface="Cambria" panose="02040503050406030204" pitchFamily="18" charset="0"/>
              </a:rPr>
              <a:t>Примери от недалечното минало</a:t>
            </a:r>
          </a:p>
        </p:txBody>
      </p:sp>
      <p:sp>
        <p:nvSpPr>
          <p:cNvPr id="4100" name="Footer Placeholder 1"/>
          <p:cNvSpPr txBox="1">
            <a:spLocks noGrp="1"/>
          </p:cNvSpPr>
          <p:nvPr/>
        </p:nvSpPr>
        <p:spPr bwMode="auto">
          <a:xfrm>
            <a:off x="2667000" y="6348971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200">
              <a:solidFill>
                <a:srgbClr val="045C75"/>
              </a:solidFill>
            </a:endParaRPr>
          </a:p>
        </p:txBody>
      </p:sp>
      <p:pic>
        <p:nvPicPr>
          <p:cNvPr id="4101" name="Picture 4" descr="NSORB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16922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950" y="6251575"/>
            <a:ext cx="587375" cy="4889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D76B8CD-3224-40E9-8D14-CA5A1897BEAF}" type="slidenum">
              <a:rPr lang="bg-BG" altLang="bg-BG" sz="2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bg-BG" altLang="bg-BG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0DE90A-6180-4BBE-A00D-4419199CAF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28" y="40036"/>
            <a:ext cx="1322472" cy="872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96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765175"/>
            <a:ext cx="7696200" cy="792163"/>
          </a:xfrm>
        </p:spPr>
        <p:txBody>
          <a:bodyPr lIns="0" rIns="0" bIns="0"/>
          <a:lstStyle/>
          <a:p>
            <a:pPr algn="ctr" eaLnBrk="1" hangingPunct="1"/>
            <a:r>
              <a:rPr lang="bg-BG" altLang="bg-BG" sz="3200" dirty="0">
                <a:solidFill>
                  <a:srgbClr val="C00000"/>
                </a:solidFill>
                <a:latin typeface="Cambria" panose="02040503050406030204" pitchFamily="18" charset="0"/>
              </a:rPr>
              <a:t>Зелените дерета и синьото море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66E5399-F89F-4210-8237-6F5E06C6AE8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2" y="2492896"/>
            <a:ext cx="3488355" cy="2091421"/>
          </a:xfrm>
        </p:spPr>
      </p:pic>
      <p:sp>
        <p:nvSpPr>
          <p:cNvPr id="4100" name="Footer Placeholder 1"/>
          <p:cNvSpPr txBox="1">
            <a:spLocks noGrp="1"/>
          </p:cNvSpPr>
          <p:nvPr/>
        </p:nvSpPr>
        <p:spPr bwMode="auto">
          <a:xfrm>
            <a:off x="2667000" y="6348971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200">
              <a:solidFill>
                <a:srgbClr val="045C75"/>
              </a:solidFill>
            </a:endParaRPr>
          </a:p>
        </p:txBody>
      </p:sp>
      <p:pic>
        <p:nvPicPr>
          <p:cNvPr id="4101" name="Picture 4" descr="NSORB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16922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950" y="6251575"/>
            <a:ext cx="587375" cy="4889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D76B8CD-3224-40E9-8D14-CA5A1897BEAF}" type="slidenum">
              <a:rPr lang="bg-BG" altLang="bg-BG" sz="2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bg-BG" altLang="bg-BG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A960B-93E6-454A-8849-548E7EB306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28" y="40036"/>
            <a:ext cx="1322472" cy="87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C:\Users\Hello\Desktop\maxresdefault.jpg">
            <a:extLst>
              <a:ext uri="{FF2B5EF4-FFF2-40B4-BE49-F238E27FC236}">
                <a16:creationId xmlns:a16="http://schemas.microsoft.com/office/drawing/2014/main" id="{8E1A0D8D-47D5-44A6-84ED-C13DC7216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80847"/>
            <a:ext cx="4724946" cy="238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J:\phase I docs\DSC03188.JPG">
            <a:extLst>
              <a:ext uri="{FF2B5EF4-FFF2-40B4-BE49-F238E27FC236}">
                <a16:creationId xmlns:a16="http://schemas.microsoft.com/office/drawing/2014/main" id="{9167B502-FCCF-4913-AD39-2834F0B5A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89040"/>
            <a:ext cx="2405459" cy="209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67DE8CC-9D43-4FC1-83E0-FDEE55F2D3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43" y="4169534"/>
            <a:ext cx="1829873" cy="238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Картина 10">
            <a:extLst>
              <a:ext uri="{FF2B5EF4-FFF2-40B4-BE49-F238E27FC236}">
                <a16:creationId xmlns:a16="http://schemas.microsoft.com/office/drawing/2014/main" id="{96347E7A-3BEC-476B-A2A9-BA434A652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54107"/>
            <a:ext cx="3626246" cy="228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88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912997"/>
            <a:ext cx="7696200" cy="792163"/>
          </a:xfrm>
        </p:spPr>
        <p:txBody>
          <a:bodyPr lIns="0" rIns="0" bIns="0"/>
          <a:lstStyle/>
          <a:p>
            <a:pPr algn="ctr" eaLnBrk="1" hangingPunct="1"/>
            <a:r>
              <a:rPr lang="bg-BG" altLang="bg-BG" sz="3200" dirty="0">
                <a:solidFill>
                  <a:srgbClr val="C00000"/>
                </a:solidFill>
                <a:latin typeface="Cambria" panose="02040503050406030204" pitchFamily="18" charset="0"/>
              </a:rPr>
              <a:t>Не ни взимай </a:t>
            </a:r>
            <a:r>
              <a:rPr lang="en-GB" altLang="bg-BG" sz="3200" dirty="0">
                <a:solidFill>
                  <a:srgbClr val="C00000"/>
                </a:solidFill>
                <a:latin typeface="Cambria" panose="02040503050406030204" pitchFamily="18" charset="0"/>
              </a:rPr>
              <a:t>GSM-</a:t>
            </a:r>
            <a:r>
              <a:rPr lang="bg-BG" altLang="bg-BG" sz="3200" dirty="0">
                <a:solidFill>
                  <a:srgbClr val="C00000"/>
                </a:solidFill>
                <a:latin typeface="Cambria" panose="02040503050406030204" pitchFamily="18" charset="0"/>
              </a:rPr>
              <a:t>а, кмете/министре!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FC901F1-B55C-498E-8600-CE4670B2383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40868"/>
            <a:ext cx="3564396" cy="2376264"/>
          </a:xfrm>
        </p:spPr>
      </p:pic>
      <p:sp>
        <p:nvSpPr>
          <p:cNvPr id="4100" name="Footer Placeholder 1"/>
          <p:cNvSpPr txBox="1">
            <a:spLocks noGrp="1"/>
          </p:cNvSpPr>
          <p:nvPr/>
        </p:nvSpPr>
        <p:spPr bwMode="auto">
          <a:xfrm>
            <a:off x="2667000" y="6348971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200">
              <a:solidFill>
                <a:srgbClr val="045C75"/>
              </a:solidFill>
            </a:endParaRPr>
          </a:p>
        </p:txBody>
      </p:sp>
      <p:pic>
        <p:nvPicPr>
          <p:cNvPr id="4101" name="Picture 4" descr="NSORB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16922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950" y="6251575"/>
            <a:ext cx="587375" cy="4889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D76B8CD-3224-40E9-8D14-CA5A1897BEAF}" type="slidenum">
              <a:rPr lang="bg-BG" altLang="bg-BG" sz="2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bg-BG" altLang="bg-BG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A0F321-6C81-4C39-A95A-869D6899714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28" y="40036"/>
            <a:ext cx="1322472" cy="87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0C8CF9-77F0-44AA-ABB1-24F119D54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81" y="2236676"/>
            <a:ext cx="2287141" cy="30495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B78D75-874C-48F7-B493-1C75382F5B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93096"/>
            <a:ext cx="2657872" cy="1993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B5B860-EBE9-4FF6-8A16-7B656D2BDC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98" y="4803606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8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3131" y="869950"/>
            <a:ext cx="7696200" cy="974949"/>
          </a:xfrm>
        </p:spPr>
        <p:txBody>
          <a:bodyPr lIns="0" rIns="0" bIns="0"/>
          <a:lstStyle/>
          <a:p>
            <a:pPr algn="ctr" eaLnBrk="1" hangingPunct="1"/>
            <a:r>
              <a:rPr lang="bg-BG" altLang="bg-BG" sz="3200" dirty="0">
                <a:solidFill>
                  <a:srgbClr val="C00000"/>
                </a:solidFill>
                <a:latin typeface="Cambria" panose="02040503050406030204" pitchFamily="18" charset="0"/>
              </a:rPr>
              <a:t>Творчески индустрии и подмладяване на местната култура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6451" y="2511425"/>
            <a:ext cx="8056029" cy="3740150"/>
          </a:xfrm>
        </p:spPr>
        <p:txBody>
          <a:bodyPr/>
          <a:lstStyle/>
          <a:p>
            <a:pPr marL="0" indent="0" algn="just" eaLnBrk="1" hangingPunct="1">
              <a:buNone/>
            </a:pPr>
            <a:endParaRPr lang="bg-BG" altLang="bg-BG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just" eaLnBrk="1" hangingPunct="1">
              <a:buNone/>
            </a:pPr>
            <a:endParaRPr lang="bg-BG" altLang="bg-BG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100" name="Footer Placeholder 1"/>
          <p:cNvSpPr txBox="1">
            <a:spLocks noGrp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200">
              <a:solidFill>
                <a:srgbClr val="045C75"/>
              </a:solidFill>
            </a:endParaRPr>
          </a:p>
        </p:txBody>
      </p:sp>
      <p:pic>
        <p:nvPicPr>
          <p:cNvPr id="4101" name="Picture 4" descr="NSORB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16922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950" y="6251575"/>
            <a:ext cx="587375" cy="4889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D76B8CD-3224-40E9-8D14-CA5A1897BEAF}" type="slidenum">
              <a:rPr lang="bg-BG" altLang="bg-BG" sz="2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bg-BG" altLang="bg-BG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DBD322-19D2-42CE-A14F-651FD8197A9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28" y="40036"/>
            <a:ext cx="1322472" cy="87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E440CE-A6C9-44CB-A4AB-D2B4F2A95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2" y="2239281"/>
            <a:ext cx="3614748" cy="2413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BAFDB5-8148-4277-AD66-BA8BF495B1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10" y="2210117"/>
            <a:ext cx="3709178" cy="2472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D67B21-3917-4948-8147-344A224511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3" y="4803044"/>
            <a:ext cx="3224774" cy="16930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44A07A-853B-465A-B476-01C877F6F7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01" y="4089874"/>
            <a:ext cx="2681198" cy="1787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9D25A1-DE7C-4909-93FD-4F6BF2C7DD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49" y="4336793"/>
            <a:ext cx="1601201" cy="240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3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6451" y="919944"/>
            <a:ext cx="7696200" cy="792163"/>
          </a:xfrm>
        </p:spPr>
        <p:txBody>
          <a:bodyPr lIns="0" rIns="0" bIns="0"/>
          <a:lstStyle/>
          <a:p>
            <a:pPr algn="ctr" eaLnBrk="1" hangingPunct="1"/>
            <a:r>
              <a:rPr lang="bg-BG" altLang="bg-BG" sz="3200" dirty="0">
                <a:solidFill>
                  <a:srgbClr val="C00000"/>
                </a:solidFill>
                <a:latin typeface="Cambria" panose="02040503050406030204" pitchFamily="18" charset="0"/>
              </a:rPr>
              <a:t>Браво, Палигоров!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6451" y="2511425"/>
            <a:ext cx="8056029" cy="3740150"/>
          </a:xfrm>
        </p:spPr>
        <p:txBody>
          <a:bodyPr/>
          <a:lstStyle/>
          <a:p>
            <a:pPr marL="0" indent="0" algn="just" eaLnBrk="1" hangingPunct="1">
              <a:buNone/>
            </a:pPr>
            <a:endParaRPr lang="bg-BG" altLang="bg-BG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just" eaLnBrk="1" hangingPunct="1">
              <a:buNone/>
            </a:pPr>
            <a:endParaRPr lang="bg-BG" altLang="bg-BG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100" name="Footer Placeholder 1"/>
          <p:cNvSpPr txBox="1">
            <a:spLocks noGrp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200">
              <a:solidFill>
                <a:srgbClr val="045C75"/>
              </a:solidFill>
            </a:endParaRPr>
          </a:p>
        </p:txBody>
      </p:sp>
      <p:pic>
        <p:nvPicPr>
          <p:cNvPr id="4101" name="Picture 4" descr="NSORB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16922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950" y="6251575"/>
            <a:ext cx="587375" cy="4889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D76B8CD-3224-40E9-8D14-CA5A1897BEAF}" type="slidenum">
              <a:rPr lang="bg-BG" altLang="bg-BG" sz="2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bg-BG" altLang="bg-BG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93A29-3C28-439A-B9F6-D007A7D151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28" y="40036"/>
            <a:ext cx="1322472" cy="87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A9C329-2E08-4FC7-AA60-996859140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27" y="2636912"/>
            <a:ext cx="3460838" cy="2592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96B972-16C4-42A2-BABB-363DA2838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35" y="1719261"/>
            <a:ext cx="4099521" cy="27330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DD77FD-72FE-4A68-B740-60B6387D8E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59" y="4570677"/>
            <a:ext cx="3117156" cy="207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8A3DF3-9E55-499F-899B-AFB239A43E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50" y="505003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0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6451" y="919944"/>
            <a:ext cx="7696200" cy="792163"/>
          </a:xfrm>
        </p:spPr>
        <p:txBody>
          <a:bodyPr lIns="0" rIns="0" bIns="0"/>
          <a:lstStyle/>
          <a:p>
            <a:pPr algn="ctr" eaLnBrk="1" hangingPunct="1"/>
            <a:r>
              <a:rPr lang="bg-BG" altLang="bg-BG" sz="3200" dirty="0">
                <a:solidFill>
                  <a:srgbClr val="C00000"/>
                </a:solidFill>
                <a:latin typeface="Cambria" panose="02040503050406030204" pitchFamily="18" charset="0"/>
              </a:rPr>
              <a:t>Връщане в общински ръце?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6451" y="2511425"/>
            <a:ext cx="8056029" cy="3740150"/>
          </a:xfrm>
        </p:spPr>
        <p:txBody>
          <a:bodyPr/>
          <a:lstStyle/>
          <a:p>
            <a:pPr marL="0" indent="0" algn="just" eaLnBrk="1" hangingPunct="1">
              <a:buNone/>
            </a:pPr>
            <a:endParaRPr lang="bg-BG" altLang="bg-BG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just" eaLnBrk="1" hangingPunct="1">
              <a:buNone/>
            </a:pPr>
            <a:endParaRPr lang="bg-BG" altLang="bg-BG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100" name="Footer Placeholder 1"/>
          <p:cNvSpPr txBox="1">
            <a:spLocks noGrp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200">
              <a:solidFill>
                <a:srgbClr val="045C75"/>
              </a:solidFill>
            </a:endParaRPr>
          </a:p>
        </p:txBody>
      </p:sp>
      <p:pic>
        <p:nvPicPr>
          <p:cNvPr id="4101" name="Picture 4" descr="NSORB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16922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950" y="6251575"/>
            <a:ext cx="587375" cy="4889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D76B8CD-3224-40E9-8D14-CA5A1897BEAF}" type="slidenum">
              <a:rPr lang="bg-BG" altLang="bg-BG" sz="2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bg-BG" altLang="bg-BG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93A29-3C28-439A-B9F6-D007A7D151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28" y="40036"/>
            <a:ext cx="1322472" cy="87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310483-8025-4825-BE35-033F405484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4" y="2390191"/>
            <a:ext cx="3816598" cy="206970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F0247963-D9B9-43C3-A861-5F53128A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6592" y="4863130"/>
            <a:ext cx="7696200" cy="792163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g-BG" altLang="bg-BG" sz="3200" kern="0" dirty="0">
                <a:solidFill>
                  <a:srgbClr val="C00000"/>
                </a:solidFill>
                <a:latin typeface="Cambria" panose="02040503050406030204" pitchFamily="18" charset="0"/>
              </a:rPr>
              <a:t>Париж, Берлин или </a:t>
            </a:r>
            <a:endParaRPr lang="en-GB" altLang="bg-BG" sz="3200" kern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bg-BG" altLang="bg-BG" sz="3200" kern="0" dirty="0">
                <a:solidFill>
                  <a:srgbClr val="C00000"/>
                </a:solidFill>
                <a:latin typeface="Cambria" panose="02040503050406030204" pitchFamily="18" charset="0"/>
              </a:rPr>
              <a:t>Лондон</a:t>
            </a:r>
          </a:p>
        </p:txBody>
      </p:sp>
      <p:pic>
        <p:nvPicPr>
          <p:cNvPr id="15" name="Picture 14" descr="ООН предупреждава за водна криза в света без спешни реформи - News.bg">
            <a:extLst>
              <a:ext uri="{FF2B5EF4-FFF2-40B4-BE49-F238E27FC236}">
                <a16:creationId xmlns:a16="http://schemas.microsoft.com/office/drawing/2014/main" id="{AAE7196F-A709-42BB-9E51-3E85406FA85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30" y="2215721"/>
            <a:ext cx="4019071" cy="184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A04D5D-5E46-4E3F-9C68-8779673B0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2486" y="4285228"/>
            <a:ext cx="2662960" cy="242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3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915965"/>
            <a:ext cx="7696200" cy="792163"/>
          </a:xfrm>
        </p:spPr>
        <p:txBody>
          <a:bodyPr lIns="0" rIns="0" bIns="0"/>
          <a:lstStyle/>
          <a:p>
            <a:pPr algn="ctr" eaLnBrk="1" hangingPunct="1"/>
            <a:r>
              <a:rPr lang="bg-BG" altLang="bg-BG" sz="3200" dirty="0">
                <a:solidFill>
                  <a:srgbClr val="C00000"/>
                </a:solidFill>
                <a:latin typeface="Cambria" panose="02040503050406030204" pitchFamily="18" charset="0"/>
              </a:rPr>
              <a:t>Добра дума за управляващите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59632" y="2553417"/>
            <a:ext cx="5933014" cy="3388618"/>
          </a:xfrm>
        </p:spPr>
        <p:txBody>
          <a:bodyPr/>
          <a:lstStyle/>
          <a:p>
            <a:pPr marL="0" indent="0" algn="just" eaLnBrk="1" hangingPunct="1">
              <a:buNone/>
            </a:pPr>
            <a:endParaRPr lang="bg-BG" altLang="bg-BG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just" eaLnBrk="1" hangingPunct="1">
              <a:buNone/>
            </a:pPr>
            <a:endParaRPr lang="bg-BG" altLang="bg-BG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100" name="Footer Placeholder 1"/>
          <p:cNvSpPr txBox="1">
            <a:spLocks noGrp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200">
              <a:solidFill>
                <a:srgbClr val="045C75"/>
              </a:solidFill>
            </a:endParaRPr>
          </a:p>
        </p:txBody>
      </p:sp>
      <p:pic>
        <p:nvPicPr>
          <p:cNvPr id="4101" name="Picture 4" descr="NSORB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16922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950" y="6251575"/>
            <a:ext cx="587375" cy="4889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D76B8CD-3224-40E9-8D14-CA5A1897BEAF}" type="slidenum">
              <a:rPr lang="bg-BG" altLang="bg-BG" sz="2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bg-BG" altLang="bg-BG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E84D54-F5D5-4C9A-912A-6F87E5A6ECE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28" y="40036"/>
            <a:ext cx="1322472" cy="8727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0E7E3B5-A071-4F84-BA10-702F0EC64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520" y="2979018"/>
            <a:ext cx="7696200" cy="253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bg-BG" altLang="bg-BG" kern="0" dirty="0">
                <a:solidFill>
                  <a:srgbClr val="002060"/>
                </a:solidFill>
                <a:latin typeface="Cambria" panose="02040503050406030204" pitchFamily="18" charset="0"/>
              </a:rPr>
              <a:t>Свобода на действие - тематично;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bg-BG" altLang="bg-BG" kern="0" dirty="0">
                <a:solidFill>
                  <a:srgbClr val="002060"/>
                </a:solidFill>
                <a:latin typeface="Cambria" panose="02040503050406030204" pitchFamily="18" charset="0"/>
              </a:rPr>
              <a:t>Парите в аванс;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bg-BG" altLang="bg-BG" kern="0" dirty="0">
                <a:solidFill>
                  <a:srgbClr val="002060"/>
                </a:solidFill>
                <a:latin typeface="Cambria" panose="02040503050406030204" pitchFamily="18" charset="0"/>
              </a:rPr>
              <a:t>Участие, собствено;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bg-BG" altLang="bg-BG" kern="0" dirty="0">
                <a:solidFill>
                  <a:srgbClr val="C00000"/>
                </a:solidFill>
                <a:latin typeface="Cambria" panose="02040503050406030204" pitchFamily="18" charset="0"/>
              </a:rPr>
              <a:t>Международен обмен и влъхви да има!</a:t>
            </a:r>
          </a:p>
          <a:p>
            <a:pPr marL="0" indent="0" algn="just" eaLnBrk="1" hangingPunct="1">
              <a:buNone/>
            </a:pPr>
            <a:endParaRPr lang="bg-BG" altLang="bg-BG" kern="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just" eaLnBrk="1" hangingPunct="1">
              <a:buNone/>
            </a:pPr>
            <a:endParaRPr lang="bg-BG" altLang="bg-BG" kern="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54855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3606</TotalTime>
  <Words>196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Sylfaen</vt:lpstr>
      <vt:lpstr>Times New Roman</vt:lpstr>
      <vt:lpstr>Wingdings</vt:lpstr>
      <vt:lpstr>Capsules</vt:lpstr>
      <vt:lpstr>PowerPoint Presentation</vt:lpstr>
      <vt:lpstr>Притча за влъхвите по свето Евангелие от Матея</vt:lpstr>
      <vt:lpstr>Всяка година младенец и нова покана по УРБАКТ</vt:lpstr>
      <vt:lpstr>Зелените дерета и синьото море</vt:lpstr>
      <vt:lpstr>Не ни взимай GSM-а, кмете/министре!</vt:lpstr>
      <vt:lpstr>Творчески индустрии и подмладяване на местната култура</vt:lpstr>
      <vt:lpstr>Браво, Палигоров!</vt:lpstr>
      <vt:lpstr>Връщане в общински ръце?</vt:lpstr>
      <vt:lpstr>Добра дума за управляващите</vt:lpstr>
    </vt:vector>
  </TitlesOfParts>
  <Company>Mtel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NSORB</dc:title>
  <dc:creator>VIvanova</dc:creator>
  <cp:lastModifiedBy>s.petkov</cp:lastModifiedBy>
  <cp:revision>528</cp:revision>
  <cp:lastPrinted>2019-11-11T12:20:00Z</cp:lastPrinted>
  <dcterms:created xsi:type="dcterms:W3CDTF">2010-09-21T08:56:26Z</dcterms:created>
  <dcterms:modified xsi:type="dcterms:W3CDTF">2025-10-12T03:30:20Z</dcterms:modified>
</cp:coreProperties>
</file>