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2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3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4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65" r:id="rId4"/>
    <p:sldMasterId id="2147484349" r:id="rId5"/>
    <p:sldMasterId id="2147484431" r:id="rId6"/>
    <p:sldMasterId id="2147484513" r:id="rId7"/>
    <p:sldMasterId id="2147483957" r:id="rId8"/>
  </p:sldMasterIdLst>
  <p:notesMasterIdLst>
    <p:notesMasterId r:id="rId32"/>
  </p:notesMasterIdLst>
  <p:handoutMasterIdLst>
    <p:handoutMasterId r:id="rId33"/>
  </p:handoutMasterIdLst>
  <p:sldIdLst>
    <p:sldId id="355" r:id="rId9"/>
    <p:sldId id="358" r:id="rId10"/>
    <p:sldId id="378" r:id="rId11"/>
    <p:sldId id="381" r:id="rId12"/>
    <p:sldId id="372" r:id="rId13"/>
    <p:sldId id="373" r:id="rId14"/>
    <p:sldId id="375" r:id="rId15"/>
    <p:sldId id="377" r:id="rId16"/>
    <p:sldId id="359" r:id="rId17"/>
    <p:sldId id="380" r:id="rId18"/>
    <p:sldId id="357" r:id="rId19"/>
    <p:sldId id="362" r:id="rId20"/>
    <p:sldId id="361" r:id="rId21"/>
    <p:sldId id="363" r:id="rId22"/>
    <p:sldId id="360" r:id="rId23"/>
    <p:sldId id="364" r:id="rId24"/>
    <p:sldId id="365" r:id="rId25"/>
    <p:sldId id="367" r:id="rId26"/>
    <p:sldId id="370" r:id="rId27"/>
    <p:sldId id="366" r:id="rId28"/>
    <p:sldId id="369" r:id="rId29"/>
    <p:sldId id="356" r:id="rId30"/>
    <p:sldId id="368" r:id="rId31"/>
  </p:sldIdLst>
  <p:sldSz cx="12192000" cy="6858000"/>
  <p:notesSz cx="6797675" cy="9926638"/>
  <p:embeddedFontLst>
    <p:embeddedFont>
      <p:font typeface="Antwerpen" panose="00000500000000000000" pitchFamily="2" charset="0"/>
      <p:regular r:id="rId34"/>
    </p:embeddedFont>
    <p:embeddedFont>
      <p:font typeface="SunAntwerpen" panose="020B0503050302020204" pitchFamily="34" charset="0"/>
      <p:regular r:id="rId35"/>
      <p:bold r:id="rId36"/>
      <p:italic r:id="rId37"/>
      <p:boldItalic r:id="rId38"/>
    </p:embeddedFont>
    <p:embeddedFont>
      <p:font typeface="SunAntwerpen Light" panose="020B0303050302020204" pitchFamily="34" charset="0"/>
      <p:regular r:id="rId39"/>
      <p:italic r:id="rId40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e" id="{37D0EDE8-CF05-4143-BFD7-FBD60C2C3DB3}">
          <p14:sldIdLst>
            <p14:sldId id="355"/>
            <p14:sldId id="358"/>
            <p14:sldId id="378"/>
            <p14:sldId id="381"/>
            <p14:sldId id="372"/>
            <p14:sldId id="373"/>
            <p14:sldId id="375"/>
            <p14:sldId id="377"/>
            <p14:sldId id="359"/>
            <p14:sldId id="380"/>
            <p14:sldId id="357"/>
            <p14:sldId id="362"/>
            <p14:sldId id="361"/>
            <p14:sldId id="363"/>
            <p14:sldId id="360"/>
            <p14:sldId id="364"/>
            <p14:sldId id="365"/>
            <p14:sldId id="367"/>
            <p14:sldId id="370"/>
            <p14:sldId id="366"/>
            <p14:sldId id="369"/>
            <p14:sldId id="356"/>
            <p14:sldId id="3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039"/>
    <a:srgbClr val="F1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0DC5CD-7D4E-4B0E-8181-95959466F3E7}" v="173" dt="2024-11-18T09:44:16.05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548" autoAdjust="0"/>
  </p:normalViewPr>
  <p:slideViewPr>
    <p:cSldViewPr snapToGrid="0" showGuides="1">
      <p:cViewPr varScale="1">
        <p:scale>
          <a:sx n="75" d="100"/>
          <a:sy n="75" d="100"/>
        </p:scale>
        <p:origin x="974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648"/>
    </p:cViewPr>
  </p:sorterViewPr>
  <p:notesViewPr>
    <p:cSldViewPr snapToGrid="0" showGuides="1">
      <p:cViewPr varScale="1">
        <p:scale>
          <a:sx n="118" d="100"/>
          <a:sy n="118" d="100"/>
        </p:scale>
        <p:origin x="77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6.fntdata"/><Relationship Id="rId21" Type="http://schemas.openxmlformats.org/officeDocument/2006/relationships/slide" Target="slides/slide13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3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Beeckman" userId="432409d2-2a59-43fb-935a-9e252de7956f" providerId="ADAL" clId="{810DC5CD-7D4E-4B0E-8181-95959466F3E7}"/>
    <pc:docChg chg="undo custSel addSld delSld modSld sldOrd modMainMaster addSection delSection modSection modShowInfo">
      <pc:chgData name="Rebecca Beeckman" userId="432409d2-2a59-43fb-935a-9e252de7956f" providerId="ADAL" clId="{810DC5CD-7D4E-4B0E-8181-95959466F3E7}" dt="2024-11-18T09:44:54.272" v="13232" actId="2696"/>
      <pc:docMkLst>
        <pc:docMk/>
      </pc:docMkLst>
      <pc:sldChg chg="add del">
        <pc:chgData name="Rebecca Beeckman" userId="432409d2-2a59-43fb-935a-9e252de7956f" providerId="ADAL" clId="{810DC5CD-7D4E-4B0E-8181-95959466F3E7}" dt="2024-11-08T13:31:38.415" v="10" actId="47"/>
        <pc:sldMkLst>
          <pc:docMk/>
          <pc:sldMk cId="2507006814" sldId="351"/>
        </pc:sldMkLst>
      </pc:sldChg>
      <pc:sldChg chg="add del">
        <pc:chgData name="Rebecca Beeckman" userId="432409d2-2a59-43fb-935a-9e252de7956f" providerId="ADAL" clId="{810DC5CD-7D4E-4B0E-8181-95959466F3E7}" dt="2024-11-08T13:31:38.415" v="10" actId="47"/>
        <pc:sldMkLst>
          <pc:docMk/>
          <pc:sldMk cId="1406103251" sldId="352"/>
        </pc:sldMkLst>
      </pc:sldChg>
      <pc:sldChg chg="add del">
        <pc:chgData name="Rebecca Beeckman" userId="432409d2-2a59-43fb-935a-9e252de7956f" providerId="ADAL" clId="{810DC5CD-7D4E-4B0E-8181-95959466F3E7}" dt="2024-11-08T13:31:38.415" v="10" actId="47"/>
        <pc:sldMkLst>
          <pc:docMk/>
          <pc:sldMk cId="731402333" sldId="354"/>
        </pc:sldMkLst>
      </pc:sldChg>
      <pc:sldChg chg="modSp mod modTransition modAnim modNotesTx">
        <pc:chgData name="Rebecca Beeckman" userId="432409d2-2a59-43fb-935a-9e252de7956f" providerId="ADAL" clId="{810DC5CD-7D4E-4B0E-8181-95959466F3E7}" dt="2024-11-17T11:36:13.227" v="13071"/>
        <pc:sldMkLst>
          <pc:docMk/>
          <pc:sldMk cId="218421669" sldId="355"/>
        </pc:sldMkLst>
        <pc:spChg chg="mod">
          <ac:chgData name="Rebecca Beeckman" userId="432409d2-2a59-43fb-935a-9e252de7956f" providerId="ADAL" clId="{810DC5CD-7D4E-4B0E-8181-95959466F3E7}" dt="2024-11-17T08:29:12.485" v="739" actId="20577"/>
          <ac:spMkLst>
            <pc:docMk/>
            <pc:sldMk cId="218421669" sldId="355"/>
            <ac:spMk id="2" creationId="{C6739074-2898-5117-ADC9-A95BB4B6638F}"/>
          </ac:spMkLst>
        </pc:spChg>
        <pc:spChg chg="mod">
          <ac:chgData name="Rebecca Beeckman" userId="432409d2-2a59-43fb-935a-9e252de7956f" providerId="ADAL" clId="{810DC5CD-7D4E-4B0E-8181-95959466F3E7}" dt="2024-11-15T18:29:55.289" v="180" actId="20577"/>
          <ac:spMkLst>
            <pc:docMk/>
            <pc:sldMk cId="218421669" sldId="355"/>
            <ac:spMk id="4" creationId="{939095B7-7803-AB02-BAF3-EFE89DF72951}"/>
          </ac:spMkLst>
        </pc:spChg>
      </pc:sldChg>
      <pc:sldChg chg="new del">
        <pc:chgData name="Rebecca Beeckman" userId="432409d2-2a59-43fb-935a-9e252de7956f" providerId="ADAL" clId="{810DC5CD-7D4E-4B0E-8181-95959466F3E7}" dt="2024-11-08T13:31:38.415" v="10" actId="47"/>
        <pc:sldMkLst>
          <pc:docMk/>
          <pc:sldMk cId="11671341" sldId="356"/>
        </pc:sldMkLst>
      </pc:sldChg>
      <pc:sldChg chg="addSp delSp modSp new mod ord modTransition modAnim modNotesTx">
        <pc:chgData name="Rebecca Beeckman" userId="432409d2-2a59-43fb-935a-9e252de7956f" providerId="ADAL" clId="{810DC5CD-7D4E-4B0E-8181-95959466F3E7}" dt="2024-11-17T11:37:13.683" v="13080"/>
        <pc:sldMkLst>
          <pc:docMk/>
          <pc:sldMk cId="2868684071" sldId="356"/>
        </pc:sldMkLst>
        <pc:spChg chg="mod">
          <ac:chgData name="Rebecca Beeckman" userId="432409d2-2a59-43fb-935a-9e252de7956f" providerId="ADAL" clId="{810DC5CD-7D4E-4B0E-8181-95959466F3E7}" dt="2024-11-15T18:38:54.408" v="242" actId="20577"/>
          <ac:spMkLst>
            <pc:docMk/>
            <pc:sldMk cId="2868684071" sldId="356"/>
            <ac:spMk id="6" creationId="{D53551FE-22BC-BD59-E4E3-DCCF4E0E5794}"/>
          </ac:spMkLst>
        </pc:spChg>
        <pc:spChg chg="mod">
          <ac:chgData name="Rebecca Beeckman" userId="432409d2-2a59-43fb-935a-9e252de7956f" providerId="ADAL" clId="{810DC5CD-7D4E-4B0E-8181-95959466F3E7}" dt="2024-11-15T18:58:41.616" v="460" actId="27636"/>
          <ac:spMkLst>
            <pc:docMk/>
            <pc:sldMk cId="2868684071" sldId="356"/>
            <ac:spMk id="7" creationId="{A1957331-AAA3-1E32-8326-28B52BF45562}"/>
          </ac:spMkLst>
        </pc:spChg>
        <pc:spChg chg="mod">
          <ac:chgData name="Rebecca Beeckman" userId="432409d2-2a59-43fb-935a-9e252de7956f" providerId="ADAL" clId="{810DC5CD-7D4E-4B0E-8181-95959466F3E7}" dt="2024-11-15T18:59:23.426" v="478" actId="113"/>
          <ac:spMkLst>
            <pc:docMk/>
            <pc:sldMk cId="2868684071" sldId="356"/>
            <ac:spMk id="8" creationId="{CEE34FD1-71DB-6566-B8F1-B3FC8E562FC0}"/>
          </ac:spMkLst>
        </pc:spChg>
        <pc:spChg chg="mod">
          <ac:chgData name="Rebecca Beeckman" userId="432409d2-2a59-43fb-935a-9e252de7956f" providerId="ADAL" clId="{810DC5CD-7D4E-4B0E-8181-95959466F3E7}" dt="2024-11-15T19:01:27.508" v="637" actId="27636"/>
          <ac:spMkLst>
            <pc:docMk/>
            <pc:sldMk cId="2868684071" sldId="356"/>
            <ac:spMk id="9" creationId="{5B61CB54-D417-8DA8-EED5-2454C593A5AD}"/>
          </ac:spMkLst>
        </pc:spChg>
        <pc:spChg chg="del">
          <ac:chgData name="Rebecca Beeckman" userId="432409d2-2a59-43fb-935a-9e252de7956f" providerId="ADAL" clId="{810DC5CD-7D4E-4B0E-8181-95959466F3E7}" dt="2024-11-15T18:52:19.297" v="296" actId="478"/>
          <ac:spMkLst>
            <pc:docMk/>
            <pc:sldMk cId="2868684071" sldId="356"/>
            <ac:spMk id="10" creationId="{3AFA617D-80C5-A76B-B597-44138365B7BD}"/>
          </ac:spMkLst>
        </pc:spChg>
        <pc:spChg chg="del">
          <ac:chgData name="Rebecca Beeckman" userId="432409d2-2a59-43fb-935a-9e252de7956f" providerId="ADAL" clId="{810DC5CD-7D4E-4B0E-8181-95959466F3E7}" dt="2024-11-15T18:53:44.355" v="307" actId="478"/>
          <ac:spMkLst>
            <pc:docMk/>
            <pc:sldMk cId="2868684071" sldId="356"/>
            <ac:spMk id="11" creationId="{F991F976-4713-61C2-4FF6-F320198E2A4A}"/>
          </ac:spMkLst>
        </pc:spChg>
        <pc:spChg chg="del">
          <ac:chgData name="Rebecca Beeckman" userId="432409d2-2a59-43fb-935a-9e252de7956f" providerId="ADAL" clId="{810DC5CD-7D4E-4B0E-8181-95959466F3E7}" dt="2024-11-15T18:59:42.328" v="479" actId="478"/>
          <ac:spMkLst>
            <pc:docMk/>
            <pc:sldMk cId="2868684071" sldId="356"/>
            <ac:spMk id="12" creationId="{6CEDB9B7-CDE2-FDD6-F423-6B251A78388E}"/>
          </ac:spMkLst>
        </pc:spChg>
        <pc:picChg chg="add del mod modCrop">
          <ac:chgData name="Rebecca Beeckman" userId="432409d2-2a59-43fb-935a-9e252de7956f" providerId="ADAL" clId="{810DC5CD-7D4E-4B0E-8181-95959466F3E7}" dt="2024-11-15T18:56:39.358" v="349" actId="478"/>
          <ac:picMkLst>
            <pc:docMk/>
            <pc:sldMk cId="2868684071" sldId="356"/>
            <ac:picMk id="13" creationId="{B474C7D0-AB51-2F26-AAF8-986738609A65}"/>
          </ac:picMkLst>
        </pc:picChg>
        <pc:picChg chg="add del mod modCrop">
          <ac:chgData name="Rebecca Beeckman" userId="432409d2-2a59-43fb-935a-9e252de7956f" providerId="ADAL" clId="{810DC5CD-7D4E-4B0E-8181-95959466F3E7}" dt="2024-11-15T18:54:26.712" v="326" actId="478"/>
          <ac:picMkLst>
            <pc:docMk/>
            <pc:sldMk cId="2868684071" sldId="356"/>
            <ac:picMk id="14" creationId="{5A66C7E0-511A-99D5-BD15-ADF76E512E12}"/>
          </ac:picMkLst>
        </pc:picChg>
        <pc:picChg chg="add mod modCrop">
          <ac:chgData name="Rebecca Beeckman" userId="432409d2-2a59-43fb-935a-9e252de7956f" providerId="ADAL" clId="{810DC5CD-7D4E-4B0E-8181-95959466F3E7}" dt="2024-11-15T18:54:46.750" v="331" actId="1076"/>
          <ac:picMkLst>
            <pc:docMk/>
            <pc:sldMk cId="2868684071" sldId="356"/>
            <ac:picMk id="15" creationId="{0368F311-CDB7-0BA8-BEDE-6395984BB3F9}"/>
          </ac:picMkLst>
        </pc:picChg>
        <pc:picChg chg="add mod modCrop">
          <ac:chgData name="Rebecca Beeckman" userId="432409d2-2a59-43fb-935a-9e252de7956f" providerId="ADAL" clId="{810DC5CD-7D4E-4B0E-8181-95959466F3E7}" dt="2024-11-15T18:57:10.551" v="356" actId="14100"/>
          <ac:picMkLst>
            <pc:docMk/>
            <pc:sldMk cId="2868684071" sldId="356"/>
            <ac:picMk id="16" creationId="{D758D5F6-E567-A3CF-7FC9-6CFA5F9C3388}"/>
          </ac:picMkLst>
        </pc:picChg>
        <pc:picChg chg="add mod">
          <ac:chgData name="Rebecca Beeckman" userId="432409d2-2a59-43fb-935a-9e252de7956f" providerId="ADAL" clId="{810DC5CD-7D4E-4B0E-8181-95959466F3E7}" dt="2024-11-15T19:00:01.409" v="484" actId="14100"/>
          <ac:picMkLst>
            <pc:docMk/>
            <pc:sldMk cId="2868684071" sldId="356"/>
            <ac:picMk id="17" creationId="{FB3BB0A6-8C40-0B0F-D32D-700B9BDE95F6}"/>
          </ac:picMkLst>
        </pc:picChg>
      </pc:sldChg>
      <pc:sldChg chg="new del">
        <pc:chgData name="Rebecca Beeckman" userId="432409d2-2a59-43fb-935a-9e252de7956f" providerId="ADAL" clId="{810DC5CD-7D4E-4B0E-8181-95959466F3E7}" dt="2024-11-08T13:29:29.340" v="2" actId="680"/>
        <pc:sldMkLst>
          <pc:docMk/>
          <pc:sldMk cId="3811174819" sldId="356"/>
        </pc:sldMkLst>
      </pc:sldChg>
      <pc:sldChg chg="addSp delSp modSp new mod ord modTransition modAnim modNotesTx">
        <pc:chgData name="Rebecca Beeckman" userId="432409d2-2a59-43fb-935a-9e252de7956f" providerId="ADAL" clId="{810DC5CD-7D4E-4B0E-8181-95959466F3E7}" dt="2024-11-17T11:36:31.362" v="13077"/>
        <pc:sldMkLst>
          <pc:docMk/>
          <pc:sldMk cId="17048344" sldId="357"/>
        </pc:sldMkLst>
        <pc:spChg chg="mod">
          <ac:chgData name="Rebecca Beeckman" userId="432409d2-2a59-43fb-935a-9e252de7956f" providerId="ADAL" clId="{810DC5CD-7D4E-4B0E-8181-95959466F3E7}" dt="2024-11-17T09:30:32.592" v="5131" actId="20577"/>
          <ac:spMkLst>
            <pc:docMk/>
            <pc:sldMk cId="17048344" sldId="357"/>
            <ac:spMk id="2" creationId="{50C3C205-96BB-1E42-F543-F2B83B7BFC0B}"/>
          </ac:spMkLst>
        </pc:spChg>
        <pc:spChg chg="add del mod">
          <ac:chgData name="Rebecca Beeckman" userId="432409d2-2a59-43fb-935a-9e252de7956f" providerId="ADAL" clId="{810DC5CD-7D4E-4B0E-8181-95959466F3E7}" dt="2024-11-08T14:05:48.957" v="96" actId="478"/>
          <ac:spMkLst>
            <pc:docMk/>
            <pc:sldMk cId="17048344" sldId="357"/>
            <ac:spMk id="3" creationId="{3BF16844-6B34-C449-CE3B-E775E322F4E4}"/>
          </ac:spMkLst>
        </pc:spChg>
        <pc:spChg chg="mod">
          <ac:chgData name="Rebecca Beeckman" userId="432409d2-2a59-43fb-935a-9e252de7956f" providerId="ADAL" clId="{810DC5CD-7D4E-4B0E-8181-95959466F3E7}" dt="2024-11-15T18:42:23.023" v="263"/>
          <ac:spMkLst>
            <pc:docMk/>
            <pc:sldMk cId="17048344" sldId="357"/>
            <ac:spMk id="4" creationId="{6891765B-46FA-492E-9D6E-74DDA5BAD5D3}"/>
          </ac:spMkLst>
        </pc:spChg>
        <pc:spChg chg="mod">
          <ac:chgData name="Rebecca Beeckman" userId="432409d2-2a59-43fb-935a-9e252de7956f" providerId="ADAL" clId="{810DC5CD-7D4E-4B0E-8181-95959466F3E7}" dt="2024-11-15T18:42:23.023" v="263"/>
          <ac:spMkLst>
            <pc:docMk/>
            <pc:sldMk cId="17048344" sldId="357"/>
            <ac:spMk id="5" creationId="{332C8630-54DE-0D44-0D0B-418C3C427523}"/>
          </ac:spMkLst>
        </pc:spChg>
        <pc:spChg chg="mod">
          <ac:chgData name="Rebecca Beeckman" userId="432409d2-2a59-43fb-935a-9e252de7956f" providerId="ADAL" clId="{810DC5CD-7D4E-4B0E-8181-95959466F3E7}" dt="2024-11-15T18:42:23.023" v="263"/>
          <ac:spMkLst>
            <pc:docMk/>
            <pc:sldMk cId="17048344" sldId="357"/>
            <ac:spMk id="6" creationId="{B2D3C6C0-4290-77B8-EF69-8ECFFFE244B3}"/>
          </ac:spMkLst>
        </pc:spChg>
        <pc:spChg chg="mod">
          <ac:chgData name="Rebecca Beeckman" userId="432409d2-2a59-43fb-935a-9e252de7956f" providerId="ADAL" clId="{810DC5CD-7D4E-4B0E-8181-95959466F3E7}" dt="2024-11-15T18:42:23.023" v="263"/>
          <ac:spMkLst>
            <pc:docMk/>
            <pc:sldMk cId="17048344" sldId="357"/>
            <ac:spMk id="7" creationId="{5BDE8E1D-8B90-3376-7197-2A9EC511099C}"/>
          </ac:spMkLst>
        </pc:spChg>
        <pc:spChg chg="mod">
          <ac:chgData name="Rebecca Beeckman" userId="432409d2-2a59-43fb-935a-9e252de7956f" providerId="ADAL" clId="{810DC5CD-7D4E-4B0E-8181-95959466F3E7}" dt="2024-11-15T18:42:23.023" v="263"/>
          <ac:spMkLst>
            <pc:docMk/>
            <pc:sldMk cId="17048344" sldId="357"/>
            <ac:spMk id="8" creationId="{C42DB39B-3F81-AFF3-1E2B-37BC1311BB16}"/>
          </ac:spMkLst>
        </pc:spChg>
        <pc:spChg chg="mod">
          <ac:chgData name="Rebecca Beeckman" userId="432409d2-2a59-43fb-935a-9e252de7956f" providerId="ADAL" clId="{810DC5CD-7D4E-4B0E-8181-95959466F3E7}" dt="2024-11-15T18:42:23.023" v="263"/>
          <ac:spMkLst>
            <pc:docMk/>
            <pc:sldMk cId="17048344" sldId="357"/>
            <ac:spMk id="11" creationId="{7AB26FA4-FC86-6A20-D8DB-88A9837BA050}"/>
          </ac:spMkLst>
        </pc:spChg>
        <pc:spChg chg="mod">
          <ac:chgData name="Rebecca Beeckman" userId="432409d2-2a59-43fb-935a-9e252de7956f" providerId="ADAL" clId="{810DC5CD-7D4E-4B0E-8181-95959466F3E7}" dt="2024-11-15T18:42:23.023" v="263"/>
          <ac:spMkLst>
            <pc:docMk/>
            <pc:sldMk cId="17048344" sldId="357"/>
            <ac:spMk id="13" creationId="{25DB1763-0510-B42B-CBC2-E2C31598859F}"/>
          </ac:spMkLst>
        </pc:spChg>
        <pc:spChg chg="add del mod">
          <ac:chgData name="Rebecca Beeckman" userId="432409d2-2a59-43fb-935a-9e252de7956f" providerId="ADAL" clId="{810DC5CD-7D4E-4B0E-8181-95959466F3E7}" dt="2024-11-17T09:23:13.763" v="4875" actId="21"/>
          <ac:spMkLst>
            <pc:docMk/>
            <pc:sldMk cId="17048344" sldId="357"/>
            <ac:spMk id="18" creationId="{69DC2559-1877-3615-E8C3-2D40DE290C6C}"/>
          </ac:spMkLst>
        </pc:spChg>
        <pc:spChg chg="add mod">
          <ac:chgData name="Rebecca Beeckman" userId="432409d2-2a59-43fb-935a-9e252de7956f" providerId="ADAL" clId="{810DC5CD-7D4E-4B0E-8181-95959466F3E7}" dt="2024-11-17T09:25:59.797" v="5030" actId="1076"/>
          <ac:spMkLst>
            <pc:docMk/>
            <pc:sldMk cId="17048344" sldId="357"/>
            <ac:spMk id="20" creationId="{48996172-6EE8-5B8D-FD8E-C03C451429FB}"/>
          </ac:spMkLst>
        </pc:spChg>
        <pc:grpChg chg="add del mod">
          <ac:chgData name="Rebecca Beeckman" userId="432409d2-2a59-43fb-935a-9e252de7956f" providerId="ADAL" clId="{810DC5CD-7D4E-4B0E-8181-95959466F3E7}" dt="2024-11-15T18:49:52.905" v="265" actId="478"/>
          <ac:grpSpMkLst>
            <pc:docMk/>
            <pc:sldMk cId="17048344" sldId="357"/>
            <ac:grpSpMk id="3" creationId="{B3943689-DDF9-E010-A7D3-07E8C4890E90}"/>
          </ac:grpSpMkLst>
        </pc:grpChg>
        <pc:picChg chg="add mod">
          <ac:chgData name="Rebecca Beeckman" userId="432409d2-2a59-43fb-935a-9e252de7956f" providerId="ADAL" clId="{810DC5CD-7D4E-4B0E-8181-95959466F3E7}" dt="2024-11-17T09:26:04.963" v="5032" actId="1076"/>
          <ac:picMkLst>
            <pc:docMk/>
            <pc:sldMk cId="17048344" sldId="357"/>
            <ac:picMk id="3" creationId="{B61B5570-4BB3-4B00-73AB-5D66348566D8}"/>
          </ac:picMkLst>
        </pc:picChg>
        <pc:picChg chg="add del mod">
          <ac:chgData name="Rebecca Beeckman" userId="432409d2-2a59-43fb-935a-9e252de7956f" providerId="ADAL" clId="{810DC5CD-7D4E-4B0E-8181-95959466F3E7}" dt="2024-11-17T09:23:13.763" v="4875" actId="21"/>
          <ac:picMkLst>
            <pc:docMk/>
            <pc:sldMk cId="17048344" sldId="357"/>
            <ac:picMk id="15" creationId="{9B3360E0-13EA-A738-7FFD-160131C5F91F}"/>
          </ac:picMkLst>
        </pc:picChg>
        <pc:picChg chg="add mod">
          <ac:chgData name="Rebecca Beeckman" userId="432409d2-2a59-43fb-935a-9e252de7956f" providerId="ADAL" clId="{810DC5CD-7D4E-4B0E-8181-95959466F3E7}" dt="2024-11-15T18:50:11.671" v="268"/>
          <ac:picMkLst>
            <pc:docMk/>
            <pc:sldMk cId="17048344" sldId="357"/>
            <ac:picMk id="16" creationId="{BEC31521-CCA4-16C4-CBEF-225838960649}"/>
          </ac:picMkLst>
        </pc:picChg>
        <pc:picChg chg="add mod">
          <ac:chgData name="Rebecca Beeckman" userId="432409d2-2a59-43fb-935a-9e252de7956f" providerId="ADAL" clId="{810DC5CD-7D4E-4B0E-8181-95959466F3E7}" dt="2024-11-15T18:50:19.118" v="269"/>
          <ac:picMkLst>
            <pc:docMk/>
            <pc:sldMk cId="17048344" sldId="357"/>
            <ac:picMk id="17" creationId="{6C1B22FA-E3AB-AFA1-BF96-2803834E2B78}"/>
          </ac:picMkLst>
        </pc:picChg>
        <pc:picChg chg="add mod modCrop">
          <ac:chgData name="Rebecca Beeckman" userId="432409d2-2a59-43fb-935a-9e252de7956f" providerId="ADAL" clId="{810DC5CD-7D4E-4B0E-8181-95959466F3E7}" dt="2024-11-17T09:25:42.095" v="5003" actId="1038"/>
          <ac:picMkLst>
            <pc:docMk/>
            <pc:sldMk cId="17048344" sldId="357"/>
            <ac:picMk id="19" creationId="{4E26841A-A18E-81C1-7F10-5713C15E226D}"/>
          </ac:picMkLst>
        </pc:picChg>
        <pc:picChg chg="add del mod">
          <ac:chgData name="Rebecca Beeckman" userId="432409d2-2a59-43fb-935a-9e252de7956f" providerId="ADAL" clId="{810DC5CD-7D4E-4B0E-8181-95959466F3E7}" dt="2024-11-15T18:42:12.236" v="262" actId="478"/>
          <ac:picMkLst>
            <pc:docMk/>
            <pc:sldMk cId="17048344" sldId="357"/>
            <ac:picMk id="1026" creationId="{D4455884-7268-8617-82D8-BB19A5365DD7}"/>
          </ac:picMkLst>
        </pc:picChg>
        <pc:cxnChg chg="mod">
          <ac:chgData name="Rebecca Beeckman" userId="432409d2-2a59-43fb-935a-9e252de7956f" providerId="ADAL" clId="{810DC5CD-7D4E-4B0E-8181-95959466F3E7}" dt="2024-11-15T18:49:52.905" v="265" actId="478"/>
          <ac:cxnSpMkLst>
            <pc:docMk/>
            <pc:sldMk cId="17048344" sldId="357"/>
            <ac:cxnSpMk id="9" creationId="{E6DC461D-8338-8F1D-D344-95F16D986FE4}"/>
          </ac:cxnSpMkLst>
        </pc:cxnChg>
        <pc:cxnChg chg="mod">
          <ac:chgData name="Rebecca Beeckman" userId="432409d2-2a59-43fb-935a-9e252de7956f" providerId="ADAL" clId="{810DC5CD-7D4E-4B0E-8181-95959466F3E7}" dt="2024-11-15T18:49:52.905" v="265" actId="478"/>
          <ac:cxnSpMkLst>
            <pc:docMk/>
            <pc:sldMk cId="17048344" sldId="357"/>
            <ac:cxnSpMk id="10" creationId="{64C5967D-0333-CA81-720B-A2E1A910EB64}"/>
          </ac:cxnSpMkLst>
        </pc:cxnChg>
        <pc:cxnChg chg="mod">
          <ac:chgData name="Rebecca Beeckman" userId="432409d2-2a59-43fb-935a-9e252de7956f" providerId="ADAL" clId="{810DC5CD-7D4E-4B0E-8181-95959466F3E7}" dt="2024-11-15T18:49:52.905" v="265" actId="478"/>
          <ac:cxnSpMkLst>
            <pc:docMk/>
            <pc:sldMk cId="17048344" sldId="357"/>
            <ac:cxnSpMk id="12" creationId="{6FD1CBE6-F563-A3B8-7256-54609A48298B}"/>
          </ac:cxnSpMkLst>
        </pc:cxnChg>
        <pc:cxnChg chg="mod">
          <ac:chgData name="Rebecca Beeckman" userId="432409d2-2a59-43fb-935a-9e252de7956f" providerId="ADAL" clId="{810DC5CD-7D4E-4B0E-8181-95959466F3E7}" dt="2024-11-15T18:49:52.905" v="265" actId="478"/>
          <ac:cxnSpMkLst>
            <pc:docMk/>
            <pc:sldMk cId="17048344" sldId="357"/>
            <ac:cxnSpMk id="14" creationId="{B9BF273A-3DE7-24F9-F5BD-4F9C7236D67E}"/>
          </ac:cxnSpMkLst>
        </pc:cxnChg>
      </pc:sldChg>
      <pc:sldChg chg="addSp delSp modSp add mod ord modTransition modAnim modNotesTx">
        <pc:chgData name="Rebecca Beeckman" userId="432409d2-2a59-43fb-935a-9e252de7956f" providerId="ADAL" clId="{810DC5CD-7D4E-4B0E-8181-95959466F3E7}" dt="2024-11-17T11:38:32.848" v="13110" actId="478"/>
        <pc:sldMkLst>
          <pc:docMk/>
          <pc:sldMk cId="2794546318" sldId="358"/>
        </pc:sldMkLst>
        <pc:spChg chg="mod">
          <ac:chgData name="Rebecca Beeckman" userId="432409d2-2a59-43fb-935a-9e252de7956f" providerId="ADAL" clId="{810DC5CD-7D4E-4B0E-8181-95959466F3E7}" dt="2024-11-15T17:27:37.816" v="114" actId="20577"/>
          <ac:spMkLst>
            <pc:docMk/>
            <pc:sldMk cId="2794546318" sldId="358"/>
            <ac:spMk id="2" creationId="{7F8D507D-F2C6-2DA3-112E-97D149B41565}"/>
          </ac:spMkLst>
        </pc:spChg>
        <pc:spChg chg="add del">
          <ac:chgData name="Rebecca Beeckman" userId="432409d2-2a59-43fb-935a-9e252de7956f" providerId="ADAL" clId="{810DC5CD-7D4E-4B0E-8181-95959466F3E7}" dt="2024-11-15T17:34:59.901" v="128" actId="22"/>
          <ac:spMkLst>
            <pc:docMk/>
            <pc:sldMk cId="2794546318" sldId="358"/>
            <ac:spMk id="5" creationId="{5FF9326A-1DDB-3078-F48B-EE5EA5396819}"/>
          </ac:spMkLst>
        </pc:spChg>
        <pc:picChg chg="add del mod">
          <ac:chgData name="Rebecca Beeckman" userId="432409d2-2a59-43fb-935a-9e252de7956f" providerId="ADAL" clId="{810DC5CD-7D4E-4B0E-8181-95959466F3E7}" dt="2024-11-17T11:27:47.464" v="12996" actId="478"/>
          <ac:picMkLst>
            <pc:docMk/>
            <pc:sldMk cId="2794546318" sldId="358"/>
            <ac:picMk id="3" creationId="{5CDB58F9-ED12-4CCD-3327-5952BC3AB393}"/>
          </ac:picMkLst>
        </pc:picChg>
        <pc:picChg chg="add del mod ord">
          <ac:chgData name="Rebecca Beeckman" userId="432409d2-2a59-43fb-935a-9e252de7956f" providerId="ADAL" clId="{810DC5CD-7D4E-4B0E-8181-95959466F3E7}" dt="2024-11-17T11:38:24.639" v="13107" actId="478"/>
          <ac:picMkLst>
            <pc:docMk/>
            <pc:sldMk cId="2794546318" sldId="358"/>
            <ac:picMk id="5" creationId="{76223ADC-DCF8-2FC0-A930-41E4A08CED8B}"/>
          </ac:picMkLst>
        </pc:picChg>
        <pc:picChg chg="add del mod modCrop">
          <ac:chgData name="Rebecca Beeckman" userId="432409d2-2a59-43fb-935a-9e252de7956f" providerId="ADAL" clId="{810DC5CD-7D4E-4B0E-8181-95959466F3E7}" dt="2024-11-17T11:38:32.848" v="13110" actId="478"/>
          <ac:picMkLst>
            <pc:docMk/>
            <pc:sldMk cId="2794546318" sldId="358"/>
            <ac:picMk id="7" creationId="{693D9B57-E667-6C26-6005-7BC451F96E88}"/>
          </ac:picMkLst>
        </pc:picChg>
        <pc:picChg chg="add del mod">
          <ac:chgData name="Rebecca Beeckman" userId="432409d2-2a59-43fb-935a-9e252de7956f" providerId="ADAL" clId="{810DC5CD-7D4E-4B0E-8181-95959466F3E7}" dt="2024-11-17T11:38:25.320" v="13108" actId="478"/>
          <ac:picMkLst>
            <pc:docMk/>
            <pc:sldMk cId="2794546318" sldId="358"/>
            <ac:picMk id="8" creationId="{47C091B4-13CD-E42C-95C1-62639C489054}"/>
          </ac:picMkLst>
        </pc:picChg>
        <pc:picChg chg="add del mod ord modCrop">
          <ac:chgData name="Rebecca Beeckman" userId="432409d2-2a59-43fb-935a-9e252de7956f" providerId="ADAL" clId="{810DC5CD-7D4E-4B0E-8181-95959466F3E7}" dt="2024-11-17T11:29:47.936" v="13017" actId="478"/>
          <ac:picMkLst>
            <pc:docMk/>
            <pc:sldMk cId="2794546318" sldId="358"/>
            <ac:picMk id="9" creationId="{6C6C108C-7BB4-2F81-1794-7DB53AF514BC}"/>
          </ac:picMkLst>
        </pc:picChg>
        <pc:picChg chg="add del mod ord">
          <ac:chgData name="Rebecca Beeckman" userId="432409d2-2a59-43fb-935a-9e252de7956f" providerId="ADAL" clId="{810DC5CD-7D4E-4B0E-8181-95959466F3E7}" dt="2024-11-17T11:31:25.518" v="13047" actId="478"/>
          <ac:picMkLst>
            <pc:docMk/>
            <pc:sldMk cId="2794546318" sldId="358"/>
            <ac:picMk id="11" creationId="{85A3D002-9651-C57C-5264-C5EA78841D19}"/>
          </ac:picMkLst>
        </pc:picChg>
        <pc:picChg chg="add del mod">
          <ac:chgData name="Rebecca Beeckman" userId="432409d2-2a59-43fb-935a-9e252de7956f" providerId="ADAL" clId="{810DC5CD-7D4E-4B0E-8181-95959466F3E7}" dt="2024-11-17T11:38:23.979" v="13106" actId="478"/>
          <ac:picMkLst>
            <pc:docMk/>
            <pc:sldMk cId="2794546318" sldId="358"/>
            <ac:picMk id="12" creationId="{5B265EA3-FD93-9CA9-0CE9-198F361E2231}"/>
          </ac:picMkLst>
        </pc:picChg>
        <pc:picChg chg="add del mod ord">
          <ac:chgData name="Rebecca Beeckman" userId="432409d2-2a59-43fb-935a-9e252de7956f" providerId="ADAL" clId="{810DC5CD-7D4E-4B0E-8181-95959466F3E7}" dt="2024-11-17T11:38:22.692" v="13104" actId="478"/>
          <ac:picMkLst>
            <pc:docMk/>
            <pc:sldMk cId="2794546318" sldId="358"/>
            <ac:picMk id="13" creationId="{6137D8A4-EEE5-28BC-89AE-BF31C3BE2C82}"/>
          </ac:picMkLst>
        </pc:picChg>
        <pc:picChg chg="add del mod ord modCrop">
          <ac:chgData name="Rebecca Beeckman" userId="432409d2-2a59-43fb-935a-9e252de7956f" providerId="ADAL" clId="{810DC5CD-7D4E-4B0E-8181-95959466F3E7}" dt="2024-11-17T11:38:23.346" v="13105" actId="478"/>
          <ac:picMkLst>
            <pc:docMk/>
            <pc:sldMk cId="2794546318" sldId="358"/>
            <ac:picMk id="15" creationId="{CF5DCE99-3528-15B9-5B14-E074C8317990}"/>
          </ac:picMkLst>
        </pc:picChg>
        <pc:picChg chg="add del mod ord">
          <ac:chgData name="Rebecca Beeckman" userId="432409d2-2a59-43fb-935a-9e252de7956f" providerId="ADAL" clId="{810DC5CD-7D4E-4B0E-8181-95959466F3E7}" dt="2024-11-17T11:38:21.442" v="13102" actId="478"/>
          <ac:picMkLst>
            <pc:docMk/>
            <pc:sldMk cId="2794546318" sldId="358"/>
            <ac:picMk id="17" creationId="{0CAAA8C3-ED1F-9C3F-3415-66E150023C71}"/>
          </ac:picMkLst>
        </pc:picChg>
        <pc:picChg chg="add del mod ord">
          <ac:chgData name="Rebecca Beeckman" userId="432409d2-2a59-43fb-935a-9e252de7956f" providerId="ADAL" clId="{810DC5CD-7D4E-4B0E-8181-95959466F3E7}" dt="2024-11-17T11:38:22.074" v="13103" actId="478"/>
          <ac:picMkLst>
            <pc:docMk/>
            <pc:sldMk cId="2794546318" sldId="358"/>
            <ac:picMk id="19" creationId="{DE20B3FB-9FAD-F87A-9A41-0DBF75D4E976}"/>
          </ac:picMkLst>
        </pc:picChg>
        <pc:picChg chg="del">
          <ac:chgData name="Rebecca Beeckman" userId="432409d2-2a59-43fb-935a-9e252de7956f" providerId="ADAL" clId="{810DC5CD-7D4E-4B0E-8181-95959466F3E7}" dt="2024-11-15T17:27:12.127" v="100" actId="478"/>
          <ac:picMkLst>
            <pc:docMk/>
            <pc:sldMk cId="2794546318" sldId="358"/>
            <ac:picMk id="1026" creationId="{FFB08430-7DA4-50DE-C5C5-DA0AAF773AF0}"/>
          </ac:picMkLst>
        </pc:picChg>
        <pc:picChg chg="add del mod">
          <ac:chgData name="Rebecca Beeckman" userId="432409d2-2a59-43fb-935a-9e252de7956f" providerId="ADAL" clId="{810DC5CD-7D4E-4B0E-8181-95959466F3E7}" dt="2024-11-15T18:29:24.388" v="146" actId="478"/>
          <ac:picMkLst>
            <pc:docMk/>
            <pc:sldMk cId="2794546318" sldId="358"/>
            <ac:picMk id="1028" creationId="{A4B10C3E-4C53-89A6-160A-E0F882015006}"/>
          </ac:picMkLst>
        </pc:picChg>
        <pc:picChg chg="add mod">
          <ac:chgData name="Rebecca Beeckman" userId="432409d2-2a59-43fb-935a-9e252de7956f" providerId="ADAL" clId="{810DC5CD-7D4E-4B0E-8181-95959466F3E7}" dt="2024-11-17T11:27:51.501" v="12997" actId="1076"/>
          <ac:picMkLst>
            <pc:docMk/>
            <pc:sldMk cId="2794546318" sldId="358"/>
            <ac:picMk id="1030" creationId="{0C8A1D95-D377-08AA-326D-C0C13426F2E9}"/>
          </ac:picMkLst>
        </pc:picChg>
        <pc:picChg chg="add del mod">
          <ac:chgData name="Rebecca Beeckman" userId="432409d2-2a59-43fb-935a-9e252de7956f" providerId="ADAL" clId="{810DC5CD-7D4E-4B0E-8181-95959466F3E7}" dt="2024-11-15T18:29:29.398" v="148" actId="478"/>
          <ac:picMkLst>
            <pc:docMk/>
            <pc:sldMk cId="2794546318" sldId="358"/>
            <ac:picMk id="1032" creationId="{525B1FEF-ACFB-C91D-27C2-836E7443B0FC}"/>
          </ac:picMkLst>
        </pc:picChg>
      </pc:sldChg>
      <pc:sldChg chg="addSp delSp modSp add mod modTransition modAnim modNotesTx">
        <pc:chgData name="Rebecca Beeckman" userId="432409d2-2a59-43fb-935a-9e252de7956f" providerId="ADAL" clId="{810DC5CD-7D4E-4B0E-8181-95959466F3E7}" dt="2024-11-18T09:24:11.033" v="13173" actId="20577"/>
        <pc:sldMkLst>
          <pc:docMk/>
          <pc:sldMk cId="2520363785" sldId="359"/>
        </pc:sldMkLst>
        <pc:spChg chg="mod">
          <ac:chgData name="Rebecca Beeckman" userId="432409d2-2a59-43fb-935a-9e252de7956f" providerId="ADAL" clId="{810DC5CD-7D4E-4B0E-8181-95959466F3E7}" dt="2024-11-15T19:16:43.445" v="681" actId="20577"/>
          <ac:spMkLst>
            <pc:docMk/>
            <pc:sldMk cId="2520363785" sldId="359"/>
            <ac:spMk id="2" creationId="{B7018240-1B7C-2BF3-F6D3-5D48D619B706}"/>
          </ac:spMkLst>
        </pc:spChg>
        <pc:spChg chg="add mod">
          <ac:chgData name="Rebecca Beeckman" userId="432409d2-2a59-43fb-935a-9e252de7956f" providerId="ADAL" clId="{810DC5CD-7D4E-4B0E-8181-95959466F3E7}" dt="2024-11-15T18:38:13.501" v="214" actId="1076"/>
          <ac:spMkLst>
            <pc:docMk/>
            <pc:sldMk cId="2520363785" sldId="359"/>
            <ac:spMk id="6" creationId="{7755C076-5F65-5BE6-4D7D-897C941EC1D5}"/>
          </ac:spMkLst>
        </pc:spChg>
        <pc:picChg chg="del">
          <ac:chgData name="Rebecca Beeckman" userId="432409d2-2a59-43fb-935a-9e252de7956f" providerId="ADAL" clId="{810DC5CD-7D4E-4B0E-8181-95959466F3E7}" dt="2024-11-15T18:36:50.258" v="182" actId="478"/>
          <ac:picMkLst>
            <pc:docMk/>
            <pc:sldMk cId="2520363785" sldId="359"/>
            <ac:picMk id="3" creationId="{01030C99-1CCE-FF0E-A4A1-D2A9B77BFFBF}"/>
          </ac:picMkLst>
        </pc:picChg>
        <pc:picChg chg="add mod modCrop">
          <ac:chgData name="Rebecca Beeckman" userId="432409d2-2a59-43fb-935a-9e252de7956f" providerId="ADAL" clId="{810DC5CD-7D4E-4B0E-8181-95959466F3E7}" dt="2024-11-15T18:38:04.661" v="212" actId="208"/>
          <ac:picMkLst>
            <pc:docMk/>
            <pc:sldMk cId="2520363785" sldId="359"/>
            <ac:picMk id="5" creationId="{23E84EEE-7DB7-8CE6-CD38-1A4F8633E048}"/>
          </ac:picMkLst>
        </pc:picChg>
        <pc:picChg chg="del">
          <ac:chgData name="Rebecca Beeckman" userId="432409d2-2a59-43fb-935a-9e252de7956f" providerId="ADAL" clId="{810DC5CD-7D4E-4B0E-8181-95959466F3E7}" dt="2024-11-15T18:36:50.258" v="182" actId="478"/>
          <ac:picMkLst>
            <pc:docMk/>
            <pc:sldMk cId="2520363785" sldId="359"/>
            <ac:picMk id="7" creationId="{D4DE9001-59D9-00B1-8178-FCB21B4DED27}"/>
          </ac:picMkLst>
        </pc:picChg>
        <pc:picChg chg="del">
          <ac:chgData name="Rebecca Beeckman" userId="432409d2-2a59-43fb-935a-9e252de7956f" providerId="ADAL" clId="{810DC5CD-7D4E-4B0E-8181-95959466F3E7}" dt="2024-11-15T18:36:50.258" v="182" actId="478"/>
          <ac:picMkLst>
            <pc:docMk/>
            <pc:sldMk cId="2520363785" sldId="359"/>
            <ac:picMk id="1030" creationId="{958A2728-1FCA-D42F-5002-6C6B4C7F9A29}"/>
          </ac:picMkLst>
        </pc:picChg>
      </pc:sldChg>
      <pc:sldChg chg="addSp delSp modSp add mod modTransition modAnim modNotesTx">
        <pc:chgData name="Rebecca Beeckman" userId="432409d2-2a59-43fb-935a-9e252de7956f" providerId="ADAL" clId="{810DC5CD-7D4E-4B0E-8181-95959466F3E7}" dt="2024-11-17T11:36:31.362" v="13077"/>
        <pc:sldMkLst>
          <pc:docMk/>
          <pc:sldMk cId="410974055" sldId="360"/>
        </pc:sldMkLst>
        <pc:spChg chg="mod">
          <ac:chgData name="Rebecca Beeckman" userId="432409d2-2a59-43fb-935a-9e252de7956f" providerId="ADAL" clId="{810DC5CD-7D4E-4B0E-8181-95959466F3E7}" dt="2024-11-17T10:02:47.075" v="6457" actId="20577"/>
          <ac:spMkLst>
            <pc:docMk/>
            <pc:sldMk cId="410974055" sldId="360"/>
            <ac:spMk id="2" creationId="{7C058F64-013A-802D-4148-03E176953ABD}"/>
          </ac:spMkLst>
        </pc:spChg>
        <pc:spChg chg="add mod">
          <ac:chgData name="Rebecca Beeckman" userId="432409d2-2a59-43fb-935a-9e252de7956f" providerId="ADAL" clId="{810DC5CD-7D4E-4B0E-8181-95959466F3E7}" dt="2024-11-17T10:10:48.664" v="7500" actId="1076"/>
          <ac:spMkLst>
            <pc:docMk/>
            <pc:sldMk cId="410974055" sldId="360"/>
            <ac:spMk id="3" creationId="{34E2ECEB-B45B-5113-22CD-5421E8CFFEA9}"/>
          </ac:spMkLst>
        </pc:spChg>
        <pc:picChg chg="add del mod modCrop">
          <ac:chgData name="Rebecca Beeckman" userId="432409d2-2a59-43fb-935a-9e252de7956f" providerId="ADAL" clId="{810DC5CD-7D4E-4B0E-8181-95959466F3E7}" dt="2024-11-17T10:10:16.645" v="7492" actId="478"/>
          <ac:picMkLst>
            <pc:docMk/>
            <pc:sldMk cId="410974055" sldId="360"/>
            <ac:picMk id="4" creationId="{2A91E394-6487-05A8-F031-059A9D60F21E}"/>
          </ac:picMkLst>
        </pc:picChg>
        <pc:picChg chg="add mod">
          <ac:chgData name="Rebecca Beeckman" userId="432409d2-2a59-43fb-935a-9e252de7956f" providerId="ADAL" clId="{810DC5CD-7D4E-4B0E-8181-95959466F3E7}" dt="2024-11-17T10:10:31.908" v="7497" actId="14100"/>
          <ac:picMkLst>
            <pc:docMk/>
            <pc:sldMk cId="410974055" sldId="360"/>
            <ac:picMk id="5" creationId="{93AD0DD1-ABB1-A562-E16D-0FCBD36BAA91}"/>
          </ac:picMkLst>
        </pc:picChg>
        <pc:picChg chg="add mod modCrop">
          <ac:chgData name="Rebecca Beeckman" userId="432409d2-2a59-43fb-935a-9e252de7956f" providerId="ADAL" clId="{810DC5CD-7D4E-4B0E-8181-95959466F3E7}" dt="2024-11-17T10:10:44.839" v="7499" actId="1076"/>
          <ac:picMkLst>
            <pc:docMk/>
            <pc:sldMk cId="410974055" sldId="360"/>
            <ac:picMk id="6" creationId="{3A328C9D-B7D5-127D-D54B-E5906E43A2D5}"/>
          </ac:picMkLst>
        </pc:picChg>
        <pc:picChg chg="del">
          <ac:chgData name="Rebecca Beeckman" userId="432409d2-2a59-43fb-935a-9e252de7956f" providerId="ADAL" clId="{810DC5CD-7D4E-4B0E-8181-95959466F3E7}" dt="2024-11-17T10:10:16.645" v="7492" actId="478"/>
          <ac:picMkLst>
            <pc:docMk/>
            <pc:sldMk cId="410974055" sldId="360"/>
            <ac:picMk id="1026" creationId="{5E00AC9E-0EF8-15F5-21F9-EE334A535D15}"/>
          </ac:picMkLst>
        </pc:picChg>
      </pc:sldChg>
      <pc:sldChg chg="addSp delSp modSp add mod modTransition modAnim modNotesTx">
        <pc:chgData name="Rebecca Beeckman" userId="432409d2-2a59-43fb-935a-9e252de7956f" providerId="ADAL" clId="{810DC5CD-7D4E-4B0E-8181-95959466F3E7}" dt="2024-11-17T11:36:31.362" v="13077"/>
        <pc:sldMkLst>
          <pc:docMk/>
          <pc:sldMk cId="161523262" sldId="361"/>
        </pc:sldMkLst>
        <pc:spChg chg="mod">
          <ac:chgData name="Rebecca Beeckman" userId="432409d2-2a59-43fb-935a-9e252de7956f" providerId="ADAL" clId="{810DC5CD-7D4E-4B0E-8181-95959466F3E7}" dt="2024-11-17T09:30:16.045" v="5111" actId="20577"/>
          <ac:spMkLst>
            <pc:docMk/>
            <pc:sldMk cId="161523262" sldId="361"/>
            <ac:spMk id="2" creationId="{1CE951BD-528B-C11F-E240-CC56B4376C10}"/>
          </ac:spMkLst>
        </pc:spChg>
        <pc:spChg chg="mod">
          <ac:chgData name="Rebecca Beeckman" userId="432409d2-2a59-43fb-935a-9e252de7956f" providerId="ADAL" clId="{810DC5CD-7D4E-4B0E-8181-95959466F3E7}" dt="2024-11-17T09:32:37.634" v="5373" actId="20577"/>
          <ac:spMkLst>
            <pc:docMk/>
            <pc:sldMk cId="161523262" sldId="361"/>
            <ac:spMk id="4" creationId="{072E2CB7-B4C8-818B-2850-524FDB6ACC3A}"/>
          </ac:spMkLst>
        </pc:spChg>
        <pc:spChg chg="mod">
          <ac:chgData name="Rebecca Beeckman" userId="432409d2-2a59-43fb-935a-9e252de7956f" providerId="ADAL" clId="{810DC5CD-7D4E-4B0E-8181-95959466F3E7}" dt="2024-11-17T09:32:42.300" v="5383" actId="20577"/>
          <ac:spMkLst>
            <pc:docMk/>
            <pc:sldMk cId="161523262" sldId="361"/>
            <ac:spMk id="5" creationId="{3431C471-5E25-45E0-E2B4-A2BC86D32365}"/>
          </ac:spMkLst>
        </pc:spChg>
        <pc:spChg chg="mod">
          <ac:chgData name="Rebecca Beeckman" userId="432409d2-2a59-43fb-935a-9e252de7956f" providerId="ADAL" clId="{810DC5CD-7D4E-4B0E-8181-95959466F3E7}" dt="2024-11-17T09:32:53.841" v="5395" actId="20577"/>
          <ac:spMkLst>
            <pc:docMk/>
            <pc:sldMk cId="161523262" sldId="361"/>
            <ac:spMk id="6" creationId="{BE0E7163-4C84-CAA0-3124-ABAD002412C9}"/>
          </ac:spMkLst>
        </pc:spChg>
        <pc:spChg chg="mod">
          <ac:chgData name="Rebecca Beeckman" userId="432409d2-2a59-43fb-935a-9e252de7956f" providerId="ADAL" clId="{810DC5CD-7D4E-4B0E-8181-95959466F3E7}" dt="2024-11-17T09:33:39.376" v="5467" actId="20577"/>
          <ac:spMkLst>
            <pc:docMk/>
            <pc:sldMk cId="161523262" sldId="361"/>
            <ac:spMk id="7" creationId="{0A3CA0B9-937D-1CD5-51FB-778431AB7295}"/>
          </ac:spMkLst>
        </pc:spChg>
        <pc:spChg chg="del">
          <ac:chgData name="Rebecca Beeckman" userId="432409d2-2a59-43fb-935a-9e252de7956f" providerId="ADAL" clId="{810DC5CD-7D4E-4B0E-8181-95959466F3E7}" dt="2024-11-17T09:33:43.031" v="5468" actId="478"/>
          <ac:spMkLst>
            <pc:docMk/>
            <pc:sldMk cId="161523262" sldId="361"/>
            <ac:spMk id="8" creationId="{A607E788-0085-52B8-8997-A1DFD480FE10}"/>
          </ac:spMkLst>
        </pc:spChg>
        <pc:spChg chg="mod">
          <ac:chgData name="Rebecca Beeckman" userId="432409d2-2a59-43fb-935a-9e252de7956f" providerId="ADAL" clId="{810DC5CD-7D4E-4B0E-8181-95959466F3E7}" dt="2024-11-17T09:35:05.260" v="5623" actId="20577"/>
          <ac:spMkLst>
            <pc:docMk/>
            <pc:sldMk cId="161523262" sldId="361"/>
            <ac:spMk id="11" creationId="{779F8822-80E6-BD8F-9287-7A6E234C851D}"/>
          </ac:spMkLst>
        </pc:spChg>
        <pc:spChg chg="mod">
          <ac:chgData name="Rebecca Beeckman" userId="432409d2-2a59-43fb-935a-9e252de7956f" providerId="ADAL" clId="{810DC5CD-7D4E-4B0E-8181-95959466F3E7}" dt="2024-11-17T09:35:13.360" v="5624" actId="1036"/>
          <ac:spMkLst>
            <pc:docMk/>
            <pc:sldMk cId="161523262" sldId="361"/>
            <ac:spMk id="13" creationId="{12A42817-8427-2BD1-4D8F-A46634180488}"/>
          </ac:spMkLst>
        </pc:spChg>
        <pc:spChg chg="add mod">
          <ac:chgData name="Rebecca Beeckman" userId="432409d2-2a59-43fb-935a-9e252de7956f" providerId="ADAL" clId="{810DC5CD-7D4E-4B0E-8181-95959466F3E7}" dt="2024-11-17T09:35:36.368" v="5628" actId="207"/>
          <ac:spMkLst>
            <pc:docMk/>
            <pc:sldMk cId="161523262" sldId="361"/>
            <ac:spMk id="15" creationId="{77773153-B448-1C0B-B9DD-F807C87F0338}"/>
          </ac:spMkLst>
        </pc:spChg>
        <pc:cxnChg chg="mod">
          <ac:chgData name="Rebecca Beeckman" userId="432409d2-2a59-43fb-935a-9e252de7956f" providerId="ADAL" clId="{810DC5CD-7D4E-4B0E-8181-95959466F3E7}" dt="2024-11-17T09:35:22.250" v="5625" actId="208"/>
          <ac:cxnSpMkLst>
            <pc:docMk/>
            <pc:sldMk cId="161523262" sldId="361"/>
            <ac:cxnSpMk id="9" creationId="{F72C876F-EB06-6B4F-859E-123526F6A6A6}"/>
          </ac:cxnSpMkLst>
        </pc:cxnChg>
        <pc:cxnChg chg="del mod">
          <ac:chgData name="Rebecca Beeckman" userId="432409d2-2a59-43fb-935a-9e252de7956f" providerId="ADAL" clId="{810DC5CD-7D4E-4B0E-8181-95959466F3E7}" dt="2024-11-17T09:33:46.467" v="5469" actId="478"/>
          <ac:cxnSpMkLst>
            <pc:docMk/>
            <pc:sldMk cId="161523262" sldId="361"/>
            <ac:cxnSpMk id="10" creationId="{41424F6F-875A-4B9F-5A40-398A00E1B3BE}"/>
          </ac:cxnSpMkLst>
        </pc:cxnChg>
        <pc:cxnChg chg="mod">
          <ac:chgData name="Rebecca Beeckman" userId="432409d2-2a59-43fb-935a-9e252de7956f" providerId="ADAL" clId="{810DC5CD-7D4E-4B0E-8181-95959466F3E7}" dt="2024-11-17T09:35:22.250" v="5625" actId="208"/>
          <ac:cxnSpMkLst>
            <pc:docMk/>
            <pc:sldMk cId="161523262" sldId="361"/>
            <ac:cxnSpMk id="12" creationId="{E2F2FD44-B31E-EAA7-9595-A3FEBF230532}"/>
          </ac:cxnSpMkLst>
        </pc:cxnChg>
        <pc:cxnChg chg="mod">
          <ac:chgData name="Rebecca Beeckman" userId="432409d2-2a59-43fb-935a-9e252de7956f" providerId="ADAL" clId="{810DC5CD-7D4E-4B0E-8181-95959466F3E7}" dt="2024-11-17T09:35:22.250" v="5625" actId="208"/>
          <ac:cxnSpMkLst>
            <pc:docMk/>
            <pc:sldMk cId="161523262" sldId="361"/>
            <ac:cxnSpMk id="14" creationId="{BFF1A2CB-34AA-D9D5-3C8A-97101B0C621B}"/>
          </ac:cxnSpMkLst>
        </pc:cxnChg>
      </pc:sldChg>
      <pc:sldChg chg="addSp delSp modSp add del mod ord modTransition modAnim modNotesTx">
        <pc:chgData name="Rebecca Beeckman" userId="432409d2-2a59-43fb-935a-9e252de7956f" providerId="ADAL" clId="{810DC5CD-7D4E-4B0E-8181-95959466F3E7}" dt="2024-11-17T11:36:31.362" v="13077"/>
        <pc:sldMkLst>
          <pc:docMk/>
          <pc:sldMk cId="1089579838" sldId="362"/>
        </pc:sldMkLst>
        <pc:spChg chg="mod">
          <ac:chgData name="Rebecca Beeckman" userId="432409d2-2a59-43fb-935a-9e252de7956f" providerId="ADAL" clId="{810DC5CD-7D4E-4B0E-8181-95959466F3E7}" dt="2024-11-17T09:30:25.498" v="5121" actId="20577"/>
          <ac:spMkLst>
            <pc:docMk/>
            <pc:sldMk cId="1089579838" sldId="362"/>
            <ac:spMk id="2" creationId="{C5067C30-E4E4-366A-16C1-F11F7A9E3B03}"/>
          </ac:spMkLst>
        </pc:spChg>
        <pc:spChg chg="del">
          <ac:chgData name="Rebecca Beeckman" userId="432409d2-2a59-43fb-935a-9e252de7956f" providerId="ADAL" clId="{810DC5CD-7D4E-4B0E-8181-95959466F3E7}" dt="2024-11-15T19:16:56.762" v="684" actId="478"/>
          <ac:spMkLst>
            <pc:docMk/>
            <pc:sldMk cId="1089579838" sldId="362"/>
            <ac:spMk id="6" creationId="{CD58D47D-BE59-0DE2-987A-EAC7D42F1E1C}"/>
          </ac:spMkLst>
        </pc:spChg>
        <pc:spChg chg="add mod">
          <ac:chgData name="Rebecca Beeckman" userId="432409d2-2a59-43fb-935a-9e252de7956f" providerId="ADAL" clId="{810DC5CD-7D4E-4B0E-8181-95959466F3E7}" dt="2024-11-17T09:23:16.540" v="4876"/>
          <ac:spMkLst>
            <pc:docMk/>
            <pc:sldMk cId="1089579838" sldId="362"/>
            <ac:spMk id="18" creationId="{69DC2559-1877-3615-E8C3-2D40DE290C6C}"/>
          </ac:spMkLst>
        </pc:spChg>
        <pc:picChg chg="add mod">
          <ac:chgData name="Rebecca Beeckman" userId="432409d2-2a59-43fb-935a-9e252de7956f" providerId="ADAL" clId="{810DC5CD-7D4E-4B0E-8181-95959466F3E7}" dt="2024-11-17T09:27:07.562" v="5054" actId="1076"/>
          <ac:picMkLst>
            <pc:docMk/>
            <pc:sldMk cId="1089579838" sldId="362"/>
            <ac:picMk id="3" creationId="{A0D56A60-1097-B6A1-6908-ADD3A21F0AEC}"/>
          </ac:picMkLst>
        </pc:picChg>
        <pc:picChg chg="del">
          <ac:chgData name="Rebecca Beeckman" userId="432409d2-2a59-43fb-935a-9e252de7956f" providerId="ADAL" clId="{810DC5CD-7D4E-4B0E-8181-95959466F3E7}" dt="2024-11-15T19:16:53.119" v="683" actId="478"/>
          <ac:picMkLst>
            <pc:docMk/>
            <pc:sldMk cId="1089579838" sldId="362"/>
            <ac:picMk id="5" creationId="{FE2741D2-50C1-90B1-AD25-2153466F5C0B}"/>
          </ac:picMkLst>
        </pc:picChg>
        <pc:picChg chg="add mod">
          <ac:chgData name="Rebecca Beeckman" userId="432409d2-2a59-43fb-935a-9e252de7956f" providerId="ADAL" clId="{810DC5CD-7D4E-4B0E-8181-95959466F3E7}" dt="2024-11-17T09:23:16.540" v="4876"/>
          <ac:picMkLst>
            <pc:docMk/>
            <pc:sldMk cId="1089579838" sldId="362"/>
            <ac:picMk id="15" creationId="{9B3360E0-13EA-A738-7FFD-160131C5F91F}"/>
          </ac:picMkLst>
        </pc:picChg>
      </pc:sldChg>
      <pc:sldChg chg="addSp delSp modSp add mod ord modTransition modNotesTx">
        <pc:chgData name="Rebecca Beeckman" userId="432409d2-2a59-43fb-935a-9e252de7956f" providerId="ADAL" clId="{810DC5CD-7D4E-4B0E-8181-95959466F3E7}" dt="2024-11-18T09:30:17.949" v="13176"/>
        <pc:sldMkLst>
          <pc:docMk/>
          <pc:sldMk cId="1808758179" sldId="363"/>
        </pc:sldMkLst>
        <pc:spChg chg="mod">
          <ac:chgData name="Rebecca Beeckman" userId="432409d2-2a59-43fb-935a-9e252de7956f" providerId="ADAL" clId="{810DC5CD-7D4E-4B0E-8181-95959466F3E7}" dt="2024-11-18T09:30:17.949" v="13176"/>
          <ac:spMkLst>
            <pc:docMk/>
            <pc:sldMk cId="1808758179" sldId="363"/>
            <ac:spMk id="2" creationId="{E16CA87B-844C-8D63-792B-28D91FD790EE}"/>
          </ac:spMkLst>
        </pc:spChg>
        <pc:spChg chg="mod">
          <ac:chgData name="Rebecca Beeckman" userId="432409d2-2a59-43fb-935a-9e252de7956f" providerId="ADAL" clId="{810DC5CD-7D4E-4B0E-8181-95959466F3E7}" dt="2024-11-17T10:03:54.774" v="6491" actId="1076"/>
          <ac:spMkLst>
            <pc:docMk/>
            <pc:sldMk cId="1808758179" sldId="363"/>
            <ac:spMk id="3" creationId="{A0ED9452-BBB8-6CAB-EEA6-F0CC03A46112}"/>
          </ac:spMkLst>
        </pc:spChg>
        <pc:spChg chg="add mod">
          <ac:chgData name="Rebecca Beeckman" userId="432409d2-2a59-43fb-935a-9e252de7956f" providerId="ADAL" clId="{810DC5CD-7D4E-4B0E-8181-95959466F3E7}" dt="2024-11-17T10:03:48.882" v="6489" actId="1076"/>
          <ac:spMkLst>
            <pc:docMk/>
            <pc:sldMk cId="1808758179" sldId="363"/>
            <ac:spMk id="7" creationId="{A16B5B28-77FD-FECF-C1DC-4267958DB676}"/>
          </ac:spMkLst>
        </pc:spChg>
        <pc:picChg chg="del">
          <ac:chgData name="Rebecca Beeckman" userId="432409d2-2a59-43fb-935a-9e252de7956f" providerId="ADAL" clId="{810DC5CD-7D4E-4B0E-8181-95959466F3E7}" dt="2024-11-17T10:01:39.811" v="6370" actId="478"/>
          <ac:picMkLst>
            <pc:docMk/>
            <pc:sldMk cId="1808758179" sldId="363"/>
            <ac:picMk id="4" creationId="{DA830C8E-3B62-C72F-3A02-0DFED3DB26AD}"/>
          </ac:picMkLst>
        </pc:picChg>
        <pc:picChg chg="add mod modCrop">
          <ac:chgData name="Rebecca Beeckman" userId="432409d2-2a59-43fb-935a-9e252de7956f" providerId="ADAL" clId="{810DC5CD-7D4E-4B0E-8181-95959466F3E7}" dt="2024-11-17T10:03:51.369" v="6490" actId="14100"/>
          <ac:picMkLst>
            <pc:docMk/>
            <pc:sldMk cId="1808758179" sldId="363"/>
            <ac:picMk id="5" creationId="{BF449F26-3A11-8CD5-E227-0C593EC20619}"/>
          </ac:picMkLst>
        </pc:picChg>
        <pc:picChg chg="add mod modCrop">
          <ac:chgData name="Rebecca Beeckman" userId="432409d2-2a59-43fb-935a-9e252de7956f" providerId="ADAL" clId="{810DC5CD-7D4E-4B0E-8181-95959466F3E7}" dt="2024-11-17T10:03:45.640" v="6488" actId="14100"/>
          <ac:picMkLst>
            <pc:docMk/>
            <pc:sldMk cId="1808758179" sldId="363"/>
            <ac:picMk id="6" creationId="{7B4543C6-7BD3-0537-E3E0-533F283681A9}"/>
          </ac:picMkLst>
        </pc:picChg>
        <pc:picChg chg="del">
          <ac:chgData name="Rebecca Beeckman" userId="432409d2-2a59-43fb-935a-9e252de7956f" providerId="ADAL" clId="{810DC5CD-7D4E-4B0E-8181-95959466F3E7}" dt="2024-11-17T10:01:38.208" v="6369" actId="478"/>
          <ac:picMkLst>
            <pc:docMk/>
            <pc:sldMk cId="1808758179" sldId="363"/>
            <ac:picMk id="1026" creationId="{B3A22F08-5CA3-5EC4-87F9-E730CD282976}"/>
          </ac:picMkLst>
        </pc:picChg>
      </pc:sldChg>
      <pc:sldChg chg="add modTransition modNotesTx">
        <pc:chgData name="Rebecca Beeckman" userId="432409d2-2a59-43fb-935a-9e252de7956f" providerId="ADAL" clId="{810DC5CD-7D4E-4B0E-8181-95959466F3E7}" dt="2024-11-17T11:36:31.362" v="13077"/>
        <pc:sldMkLst>
          <pc:docMk/>
          <pc:sldMk cId="1751223471" sldId="364"/>
        </pc:sldMkLst>
      </pc:sldChg>
      <pc:sldChg chg="addSp delSp modSp add mod modTransition modNotesTx">
        <pc:chgData name="Rebecca Beeckman" userId="432409d2-2a59-43fb-935a-9e252de7956f" providerId="ADAL" clId="{810DC5CD-7D4E-4B0E-8181-95959466F3E7}" dt="2024-11-18T09:34:21.311" v="13179" actId="20577"/>
        <pc:sldMkLst>
          <pc:docMk/>
          <pc:sldMk cId="3187001012" sldId="365"/>
        </pc:sldMkLst>
        <pc:spChg chg="mod">
          <ac:chgData name="Rebecca Beeckman" userId="432409d2-2a59-43fb-935a-9e252de7956f" providerId="ADAL" clId="{810DC5CD-7D4E-4B0E-8181-95959466F3E7}" dt="2024-11-17T10:14:59.197" v="7912" actId="20577"/>
          <ac:spMkLst>
            <pc:docMk/>
            <pc:sldMk cId="3187001012" sldId="365"/>
            <ac:spMk id="2" creationId="{B4BBE41A-0BC8-D060-10AE-1F65428E7BDD}"/>
          </ac:spMkLst>
        </pc:spChg>
        <pc:spChg chg="del">
          <ac:chgData name="Rebecca Beeckman" userId="432409d2-2a59-43fb-935a-9e252de7956f" providerId="ADAL" clId="{810DC5CD-7D4E-4B0E-8181-95959466F3E7}" dt="2024-11-17T10:16:18.858" v="8150" actId="478"/>
          <ac:spMkLst>
            <pc:docMk/>
            <pc:sldMk cId="3187001012" sldId="365"/>
            <ac:spMk id="3" creationId="{8C8EDD0E-D12A-3591-2B2E-FFE15E9BFD78}"/>
          </ac:spMkLst>
        </pc:spChg>
        <pc:spChg chg="add mod">
          <ac:chgData name="Rebecca Beeckman" userId="432409d2-2a59-43fb-935a-9e252de7956f" providerId="ADAL" clId="{810DC5CD-7D4E-4B0E-8181-95959466F3E7}" dt="2024-11-18T09:34:21.311" v="13179" actId="20577"/>
          <ac:spMkLst>
            <pc:docMk/>
            <pc:sldMk cId="3187001012" sldId="365"/>
            <ac:spMk id="5" creationId="{FBCFD5FE-AE48-896A-AF82-B382F49BBFE9}"/>
          </ac:spMkLst>
        </pc:spChg>
        <pc:spChg chg="add mod">
          <ac:chgData name="Rebecca Beeckman" userId="432409d2-2a59-43fb-935a-9e252de7956f" providerId="ADAL" clId="{810DC5CD-7D4E-4B0E-8181-95959466F3E7}" dt="2024-11-17T10:23:55.010" v="8695" actId="1037"/>
          <ac:spMkLst>
            <pc:docMk/>
            <pc:sldMk cId="3187001012" sldId="365"/>
            <ac:spMk id="6" creationId="{25D9C4B1-C0A0-88E4-7EDB-8DED1C73FB5C}"/>
          </ac:spMkLst>
        </pc:spChg>
        <pc:spChg chg="add mod">
          <ac:chgData name="Rebecca Beeckman" userId="432409d2-2a59-43fb-935a-9e252de7956f" providerId="ADAL" clId="{810DC5CD-7D4E-4B0E-8181-95959466F3E7}" dt="2024-11-17T10:22:23.953" v="8470" actId="255"/>
          <ac:spMkLst>
            <pc:docMk/>
            <pc:sldMk cId="3187001012" sldId="365"/>
            <ac:spMk id="7" creationId="{6F537D93-63D1-C673-75A5-A7BB4B2B1578}"/>
          </ac:spMkLst>
        </pc:spChg>
        <pc:spChg chg="add mod">
          <ac:chgData name="Rebecca Beeckman" userId="432409d2-2a59-43fb-935a-9e252de7956f" providerId="ADAL" clId="{810DC5CD-7D4E-4B0E-8181-95959466F3E7}" dt="2024-11-17T10:24:16.788" v="8742" actId="1038"/>
          <ac:spMkLst>
            <pc:docMk/>
            <pc:sldMk cId="3187001012" sldId="365"/>
            <ac:spMk id="8" creationId="{62A6058E-7996-E22F-7EDF-EAA166453F2B}"/>
          </ac:spMkLst>
        </pc:spChg>
        <pc:spChg chg="add mod">
          <ac:chgData name="Rebecca Beeckman" userId="432409d2-2a59-43fb-935a-9e252de7956f" providerId="ADAL" clId="{810DC5CD-7D4E-4B0E-8181-95959466F3E7}" dt="2024-11-17T10:24:12.964" v="8732" actId="1038"/>
          <ac:spMkLst>
            <pc:docMk/>
            <pc:sldMk cId="3187001012" sldId="365"/>
            <ac:spMk id="9" creationId="{F5448F6C-2F95-3295-AA62-84EE4F2A27CC}"/>
          </ac:spMkLst>
        </pc:spChg>
        <pc:picChg chg="del">
          <ac:chgData name="Rebecca Beeckman" userId="432409d2-2a59-43fb-935a-9e252de7956f" providerId="ADAL" clId="{810DC5CD-7D4E-4B0E-8181-95959466F3E7}" dt="2024-11-17T10:16:18.858" v="8150" actId="478"/>
          <ac:picMkLst>
            <pc:docMk/>
            <pc:sldMk cId="3187001012" sldId="365"/>
            <ac:picMk id="4" creationId="{4B91C635-6097-11D6-4B1B-2B11100853ED}"/>
          </ac:picMkLst>
        </pc:picChg>
        <pc:picChg chg="add mod">
          <ac:chgData name="Rebecca Beeckman" userId="432409d2-2a59-43fb-935a-9e252de7956f" providerId="ADAL" clId="{810DC5CD-7D4E-4B0E-8181-95959466F3E7}" dt="2024-11-17T10:42:36.181" v="9204" actId="1076"/>
          <ac:picMkLst>
            <pc:docMk/>
            <pc:sldMk cId="3187001012" sldId="365"/>
            <ac:picMk id="10" creationId="{4E6857CA-B367-1DC5-7EE3-4AA0A8250DA6}"/>
          </ac:picMkLst>
        </pc:picChg>
        <pc:picChg chg="add mod">
          <ac:chgData name="Rebecca Beeckman" userId="432409d2-2a59-43fb-935a-9e252de7956f" providerId="ADAL" clId="{810DC5CD-7D4E-4B0E-8181-95959466F3E7}" dt="2024-11-17T10:42:43.620" v="9206" actId="14100"/>
          <ac:picMkLst>
            <pc:docMk/>
            <pc:sldMk cId="3187001012" sldId="365"/>
            <ac:picMk id="11" creationId="{E7AD0041-E484-6DC1-35CB-D17992086EDF}"/>
          </ac:picMkLst>
        </pc:picChg>
        <pc:picChg chg="del">
          <ac:chgData name="Rebecca Beeckman" userId="432409d2-2a59-43fb-935a-9e252de7956f" providerId="ADAL" clId="{810DC5CD-7D4E-4B0E-8181-95959466F3E7}" dt="2024-11-17T10:16:16.125" v="8149" actId="478"/>
          <ac:picMkLst>
            <pc:docMk/>
            <pc:sldMk cId="3187001012" sldId="365"/>
            <ac:picMk id="1026" creationId="{2CAA307E-40ED-E67A-1CB9-A7F2110A0776}"/>
          </ac:picMkLst>
        </pc:picChg>
      </pc:sldChg>
      <pc:sldChg chg="addSp delSp modSp add mod modTransition modNotesTx">
        <pc:chgData name="Rebecca Beeckman" userId="432409d2-2a59-43fb-935a-9e252de7956f" providerId="ADAL" clId="{810DC5CD-7D4E-4B0E-8181-95959466F3E7}" dt="2024-11-17T11:36:31.362" v="13077"/>
        <pc:sldMkLst>
          <pc:docMk/>
          <pc:sldMk cId="869785266" sldId="366"/>
        </pc:sldMkLst>
        <pc:spChg chg="mod">
          <ac:chgData name="Rebecca Beeckman" userId="432409d2-2a59-43fb-935a-9e252de7956f" providerId="ADAL" clId="{810DC5CD-7D4E-4B0E-8181-95959466F3E7}" dt="2024-11-17T10:44:21.861" v="9385" actId="20577"/>
          <ac:spMkLst>
            <pc:docMk/>
            <pc:sldMk cId="869785266" sldId="366"/>
            <ac:spMk id="2" creationId="{399FB81E-7418-6C25-02B5-7F74EE2D42F3}"/>
          </ac:spMkLst>
        </pc:spChg>
        <pc:spChg chg="add del mod">
          <ac:chgData name="Rebecca Beeckman" userId="432409d2-2a59-43fb-935a-9e252de7956f" providerId="ADAL" clId="{810DC5CD-7D4E-4B0E-8181-95959466F3E7}" dt="2024-11-17T10:59:51.987" v="10419" actId="478"/>
          <ac:spMkLst>
            <pc:docMk/>
            <pc:sldMk cId="869785266" sldId="366"/>
            <ac:spMk id="3" creationId="{80FA0AC8-47E9-E540-366C-9FB4F0E0C079}"/>
          </ac:spMkLst>
        </pc:spChg>
        <pc:spChg chg="add del mod">
          <ac:chgData name="Rebecca Beeckman" userId="432409d2-2a59-43fb-935a-9e252de7956f" providerId="ADAL" clId="{810DC5CD-7D4E-4B0E-8181-95959466F3E7}" dt="2024-11-17T10:59:51.987" v="10419" actId="478"/>
          <ac:spMkLst>
            <pc:docMk/>
            <pc:sldMk cId="869785266" sldId="366"/>
            <ac:spMk id="4" creationId="{704F93B2-E686-64FA-4E8B-F0BA6720E5B8}"/>
          </ac:spMkLst>
        </pc:spChg>
        <pc:spChg chg="del">
          <ac:chgData name="Rebecca Beeckman" userId="432409d2-2a59-43fb-935a-9e252de7956f" providerId="ADAL" clId="{810DC5CD-7D4E-4B0E-8181-95959466F3E7}" dt="2024-11-17T10:39:16.362" v="9033" actId="478"/>
          <ac:spMkLst>
            <pc:docMk/>
            <pc:sldMk cId="869785266" sldId="366"/>
            <ac:spMk id="5" creationId="{7DB792E6-91EB-2C5B-819B-D5DAC62CF078}"/>
          </ac:spMkLst>
        </pc:spChg>
        <pc:spChg chg="del">
          <ac:chgData name="Rebecca Beeckman" userId="432409d2-2a59-43fb-935a-9e252de7956f" providerId="ADAL" clId="{810DC5CD-7D4E-4B0E-8181-95959466F3E7}" dt="2024-11-17T10:39:16.362" v="9033" actId="478"/>
          <ac:spMkLst>
            <pc:docMk/>
            <pc:sldMk cId="869785266" sldId="366"/>
            <ac:spMk id="6" creationId="{FC024222-6DDC-150C-F5A9-2175BAC4CFC1}"/>
          </ac:spMkLst>
        </pc:spChg>
        <pc:spChg chg="del">
          <ac:chgData name="Rebecca Beeckman" userId="432409d2-2a59-43fb-935a-9e252de7956f" providerId="ADAL" clId="{810DC5CD-7D4E-4B0E-8181-95959466F3E7}" dt="2024-11-17T10:39:16.362" v="9033" actId="478"/>
          <ac:spMkLst>
            <pc:docMk/>
            <pc:sldMk cId="869785266" sldId="366"/>
            <ac:spMk id="7" creationId="{8D42F073-6BD9-7E84-FA10-1F56C2A81134}"/>
          </ac:spMkLst>
        </pc:spChg>
        <pc:spChg chg="del">
          <ac:chgData name="Rebecca Beeckman" userId="432409d2-2a59-43fb-935a-9e252de7956f" providerId="ADAL" clId="{810DC5CD-7D4E-4B0E-8181-95959466F3E7}" dt="2024-11-17T10:39:16.362" v="9033" actId="478"/>
          <ac:spMkLst>
            <pc:docMk/>
            <pc:sldMk cId="869785266" sldId="366"/>
            <ac:spMk id="8" creationId="{65A1D5CD-087F-F9E7-B6CE-6565DBF52DE7}"/>
          </ac:spMkLst>
        </pc:spChg>
        <pc:spChg chg="del">
          <ac:chgData name="Rebecca Beeckman" userId="432409d2-2a59-43fb-935a-9e252de7956f" providerId="ADAL" clId="{810DC5CD-7D4E-4B0E-8181-95959466F3E7}" dt="2024-11-17T10:39:16.362" v="9033" actId="478"/>
          <ac:spMkLst>
            <pc:docMk/>
            <pc:sldMk cId="869785266" sldId="366"/>
            <ac:spMk id="9" creationId="{EB92146C-FF7F-1993-55BE-A4522312B880}"/>
          </ac:spMkLst>
        </pc:spChg>
        <pc:spChg chg="add mod">
          <ac:chgData name="Rebecca Beeckman" userId="432409d2-2a59-43fb-935a-9e252de7956f" providerId="ADAL" clId="{810DC5CD-7D4E-4B0E-8181-95959466F3E7}" dt="2024-11-17T11:11:05.719" v="11175" actId="1038"/>
          <ac:spMkLst>
            <pc:docMk/>
            <pc:sldMk cId="869785266" sldId="366"/>
            <ac:spMk id="10" creationId="{5F5365E8-A5C4-9B8C-14B5-083BEE866BF0}"/>
          </ac:spMkLst>
        </pc:spChg>
        <pc:spChg chg="add del mod">
          <ac:chgData name="Rebecca Beeckman" userId="432409d2-2a59-43fb-935a-9e252de7956f" providerId="ADAL" clId="{810DC5CD-7D4E-4B0E-8181-95959466F3E7}" dt="2024-11-17T10:59:51.987" v="10419" actId="478"/>
          <ac:spMkLst>
            <pc:docMk/>
            <pc:sldMk cId="869785266" sldId="366"/>
            <ac:spMk id="11" creationId="{36D364B4-2394-FB51-8EBB-D2FCF5849F25}"/>
          </ac:spMkLst>
        </pc:spChg>
        <pc:spChg chg="add mod">
          <ac:chgData name="Rebecca Beeckman" userId="432409d2-2a59-43fb-935a-9e252de7956f" providerId="ADAL" clId="{810DC5CD-7D4E-4B0E-8181-95959466F3E7}" dt="2024-11-17T11:11:02.778" v="11160" actId="1038"/>
          <ac:spMkLst>
            <pc:docMk/>
            <pc:sldMk cId="869785266" sldId="366"/>
            <ac:spMk id="12" creationId="{90A77516-D128-2FBA-F88A-6018F616508D}"/>
          </ac:spMkLst>
        </pc:spChg>
        <pc:spChg chg="add del mod">
          <ac:chgData name="Rebecca Beeckman" userId="432409d2-2a59-43fb-935a-9e252de7956f" providerId="ADAL" clId="{810DC5CD-7D4E-4B0E-8181-95959466F3E7}" dt="2024-11-17T10:59:51.987" v="10419" actId="478"/>
          <ac:spMkLst>
            <pc:docMk/>
            <pc:sldMk cId="869785266" sldId="366"/>
            <ac:spMk id="13" creationId="{C7982704-6609-F9ED-76D7-13BE283C304D}"/>
          </ac:spMkLst>
        </pc:spChg>
        <pc:spChg chg="add del mod">
          <ac:chgData name="Rebecca Beeckman" userId="432409d2-2a59-43fb-935a-9e252de7956f" providerId="ADAL" clId="{810DC5CD-7D4E-4B0E-8181-95959466F3E7}" dt="2024-11-17T10:59:55.391" v="10420" actId="478"/>
          <ac:spMkLst>
            <pc:docMk/>
            <pc:sldMk cId="869785266" sldId="366"/>
            <ac:spMk id="14" creationId="{5D026818-9EC5-6A3C-28C9-0D57117ECB28}"/>
          </ac:spMkLst>
        </pc:spChg>
        <pc:spChg chg="add del mod">
          <ac:chgData name="Rebecca Beeckman" userId="432409d2-2a59-43fb-935a-9e252de7956f" providerId="ADAL" clId="{810DC5CD-7D4E-4B0E-8181-95959466F3E7}" dt="2024-11-17T10:59:51.987" v="10419" actId="478"/>
          <ac:spMkLst>
            <pc:docMk/>
            <pc:sldMk cId="869785266" sldId="366"/>
            <ac:spMk id="15" creationId="{532E000D-B228-0D3C-993E-2F6D118640EB}"/>
          </ac:spMkLst>
        </pc:spChg>
        <pc:spChg chg="add del mod">
          <ac:chgData name="Rebecca Beeckman" userId="432409d2-2a59-43fb-935a-9e252de7956f" providerId="ADAL" clId="{810DC5CD-7D4E-4B0E-8181-95959466F3E7}" dt="2024-11-17T10:59:55.391" v="10420" actId="478"/>
          <ac:spMkLst>
            <pc:docMk/>
            <pc:sldMk cId="869785266" sldId="366"/>
            <ac:spMk id="16" creationId="{0FC5A460-F814-C964-1133-BB390F2E4E89}"/>
          </ac:spMkLst>
        </pc:spChg>
        <pc:spChg chg="add del mod">
          <ac:chgData name="Rebecca Beeckman" userId="432409d2-2a59-43fb-935a-9e252de7956f" providerId="ADAL" clId="{810DC5CD-7D4E-4B0E-8181-95959466F3E7}" dt="2024-11-17T10:59:55.391" v="10420" actId="478"/>
          <ac:spMkLst>
            <pc:docMk/>
            <pc:sldMk cId="869785266" sldId="366"/>
            <ac:spMk id="17" creationId="{0CA31360-727D-A404-87DC-0A4B88757216}"/>
          </ac:spMkLst>
        </pc:spChg>
        <pc:spChg chg="add del mod">
          <ac:chgData name="Rebecca Beeckman" userId="432409d2-2a59-43fb-935a-9e252de7956f" providerId="ADAL" clId="{810DC5CD-7D4E-4B0E-8181-95959466F3E7}" dt="2024-11-17T10:59:51.987" v="10419" actId="478"/>
          <ac:spMkLst>
            <pc:docMk/>
            <pc:sldMk cId="869785266" sldId="366"/>
            <ac:spMk id="18" creationId="{2CCC116E-08CA-4B9E-EFA6-0F2F54C39C7D}"/>
          </ac:spMkLst>
        </pc:spChg>
        <pc:spChg chg="add mod">
          <ac:chgData name="Rebecca Beeckman" userId="432409d2-2a59-43fb-935a-9e252de7956f" providerId="ADAL" clId="{810DC5CD-7D4E-4B0E-8181-95959466F3E7}" dt="2024-11-17T11:09:55.971" v="11069" actId="1076"/>
          <ac:spMkLst>
            <pc:docMk/>
            <pc:sldMk cId="869785266" sldId="366"/>
            <ac:spMk id="19" creationId="{7334BF17-7F4A-37C8-8FB1-3664419A83A0}"/>
          </ac:spMkLst>
        </pc:spChg>
        <pc:spChg chg="add del mod">
          <ac:chgData name="Rebecca Beeckman" userId="432409d2-2a59-43fb-935a-9e252de7956f" providerId="ADAL" clId="{810DC5CD-7D4E-4B0E-8181-95959466F3E7}" dt="2024-11-17T10:59:55.391" v="10420" actId="478"/>
          <ac:spMkLst>
            <pc:docMk/>
            <pc:sldMk cId="869785266" sldId="366"/>
            <ac:spMk id="20" creationId="{E61AC5EE-A528-225B-7A1F-48CE6312B117}"/>
          </ac:spMkLst>
        </pc:spChg>
        <pc:picChg chg="add mod">
          <ac:chgData name="Rebecca Beeckman" userId="432409d2-2a59-43fb-935a-9e252de7956f" providerId="ADAL" clId="{810DC5CD-7D4E-4B0E-8181-95959466F3E7}" dt="2024-11-17T11:10:45.805" v="11108" actId="14100"/>
          <ac:picMkLst>
            <pc:docMk/>
            <pc:sldMk cId="869785266" sldId="366"/>
            <ac:picMk id="21" creationId="{67684A71-E7ED-0A73-4C5E-48F5CAEA5F02}"/>
          </ac:picMkLst>
        </pc:picChg>
        <pc:picChg chg="add del mod">
          <ac:chgData name="Rebecca Beeckman" userId="432409d2-2a59-43fb-935a-9e252de7956f" providerId="ADAL" clId="{810DC5CD-7D4E-4B0E-8181-95959466F3E7}" dt="2024-11-17T11:09:48.161" v="11067" actId="478"/>
          <ac:picMkLst>
            <pc:docMk/>
            <pc:sldMk cId="869785266" sldId="366"/>
            <ac:picMk id="22" creationId="{FE9128F5-AD2F-AA6B-222E-EE13D791037A}"/>
          </ac:picMkLst>
        </pc:picChg>
        <pc:picChg chg="add mod">
          <ac:chgData name="Rebecca Beeckman" userId="432409d2-2a59-43fb-935a-9e252de7956f" providerId="ADAL" clId="{810DC5CD-7D4E-4B0E-8181-95959466F3E7}" dt="2024-11-17T11:10:48.729" v="11128" actId="1038"/>
          <ac:picMkLst>
            <pc:docMk/>
            <pc:sldMk cId="869785266" sldId="366"/>
            <ac:picMk id="23" creationId="{222C4821-1C20-BC91-0A39-27455556CC25}"/>
          </ac:picMkLst>
        </pc:picChg>
        <pc:picChg chg="add del mod">
          <ac:chgData name="Rebecca Beeckman" userId="432409d2-2a59-43fb-935a-9e252de7956f" providerId="ADAL" clId="{810DC5CD-7D4E-4B0E-8181-95959466F3E7}" dt="2024-11-17T11:09:43.448" v="11065" actId="478"/>
          <ac:picMkLst>
            <pc:docMk/>
            <pc:sldMk cId="869785266" sldId="366"/>
            <ac:picMk id="24" creationId="{4682E9B5-061A-B8FF-4B3D-8A77E4AEA7B4}"/>
          </ac:picMkLst>
        </pc:picChg>
        <pc:picChg chg="add mod">
          <ac:chgData name="Rebecca Beeckman" userId="432409d2-2a59-43fb-935a-9e252de7956f" providerId="ADAL" clId="{810DC5CD-7D4E-4B0E-8181-95959466F3E7}" dt="2024-11-17T11:10:48.729" v="11128" actId="1038"/>
          <ac:picMkLst>
            <pc:docMk/>
            <pc:sldMk cId="869785266" sldId="366"/>
            <ac:picMk id="25" creationId="{8830B22D-CC76-CD25-70EB-89A7BC02ABBC}"/>
          </ac:picMkLst>
        </pc:picChg>
      </pc:sldChg>
      <pc:sldChg chg="addSp delSp modSp add mod modTransition modNotesTx">
        <pc:chgData name="Rebecca Beeckman" userId="432409d2-2a59-43fb-935a-9e252de7956f" providerId="ADAL" clId="{810DC5CD-7D4E-4B0E-8181-95959466F3E7}" dt="2024-11-17T11:36:31.362" v="13077"/>
        <pc:sldMkLst>
          <pc:docMk/>
          <pc:sldMk cId="2265370104" sldId="367"/>
        </pc:sldMkLst>
        <pc:spChg chg="mod">
          <ac:chgData name="Rebecca Beeckman" userId="432409d2-2a59-43fb-935a-9e252de7956f" providerId="ADAL" clId="{810DC5CD-7D4E-4B0E-8181-95959466F3E7}" dt="2024-11-17T10:40:54.366" v="9086" actId="313"/>
          <ac:spMkLst>
            <pc:docMk/>
            <pc:sldMk cId="2265370104" sldId="367"/>
            <ac:spMk id="2" creationId="{BCBC5E88-E889-C0BB-F510-BA8594723395}"/>
          </ac:spMkLst>
        </pc:spChg>
        <pc:spChg chg="del">
          <ac:chgData name="Rebecca Beeckman" userId="432409d2-2a59-43fb-935a-9e252de7956f" providerId="ADAL" clId="{810DC5CD-7D4E-4B0E-8181-95959466F3E7}" dt="2024-11-17T10:41:58.848" v="9196" actId="478"/>
          <ac:spMkLst>
            <pc:docMk/>
            <pc:sldMk cId="2265370104" sldId="367"/>
            <ac:spMk id="5" creationId="{B112BD84-83DA-187A-EE98-B76DD96E955F}"/>
          </ac:spMkLst>
        </pc:spChg>
        <pc:spChg chg="del">
          <ac:chgData name="Rebecca Beeckman" userId="432409d2-2a59-43fb-935a-9e252de7956f" providerId="ADAL" clId="{810DC5CD-7D4E-4B0E-8181-95959466F3E7}" dt="2024-11-17T10:41:27.223" v="9194" actId="478"/>
          <ac:spMkLst>
            <pc:docMk/>
            <pc:sldMk cId="2265370104" sldId="367"/>
            <ac:spMk id="6" creationId="{3AC896BA-FC1E-DB42-4FB7-3EEC8EAAAB6A}"/>
          </ac:spMkLst>
        </pc:spChg>
        <pc:spChg chg="del">
          <ac:chgData name="Rebecca Beeckman" userId="432409d2-2a59-43fb-935a-9e252de7956f" providerId="ADAL" clId="{810DC5CD-7D4E-4B0E-8181-95959466F3E7}" dt="2024-11-17T10:41:27.223" v="9194" actId="478"/>
          <ac:spMkLst>
            <pc:docMk/>
            <pc:sldMk cId="2265370104" sldId="367"/>
            <ac:spMk id="7" creationId="{910CDC5C-E851-F0A8-69D5-178A179E0CD4}"/>
          </ac:spMkLst>
        </pc:spChg>
        <pc:spChg chg="del">
          <ac:chgData name="Rebecca Beeckman" userId="432409d2-2a59-43fb-935a-9e252de7956f" providerId="ADAL" clId="{810DC5CD-7D4E-4B0E-8181-95959466F3E7}" dt="2024-11-17T10:41:27.223" v="9194" actId="478"/>
          <ac:spMkLst>
            <pc:docMk/>
            <pc:sldMk cId="2265370104" sldId="367"/>
            <ac:spMk id="8" creationId="{F8F74FA2-A140-169C-7480-23BD31EC0DC8}"/>
          </ac:spMkLst>
        </pc:spChg>
        <pc:spChg chg="del">
          <ac:chgData name="Rebecca Beeckman" userId="432409d2-2a59-43fb-935a-9e252de7956f" providerId="ADAL" clId="{810DC5CD-7D4E-4B0E-8181-95959466F3E7}" dt="2024-11-17T10:41:27.223" v="9194" actId="478"/>
          <ac:spMkLst>
            <pc:docMk/>
            <pc:sldMk cId="2265370104" sldId="367"/>
            <ac:spMk id="9" creationId="{C9F9A0B1-BE9E-83CE-0734-1B609A0C3EC0}"/>
          </ac:spMkLst>
        </pc:spChg>
        <pc:picChg chg="add del mod">
          <ac:chgData name="Rebecca Beeckman" userId="432409d2-2a59-43fb-935a-9e252de7956f" providerId="ADAL" clId="{810DC5CD-7D4E-4B0E-8181-95959466F3E7}" dt="2024-11-17T10:42:52.768" v="9207" actId="478"/>
          <ac:picMkLst>
            <pc:docMk/>
            <pc:sldMk cId="2265370104" sldId="367"/>
            <ac:picMk id="3" creationId="{7D236EC2-58D2-FF68-A60E-ADCE6BC98A0E}"/>
          </ac:picMkLst>
        </pc:picChg>
        <pc:picChg chg="add del mod">
          <ac:chgData name="Rebecca Beeckman" userId="432409d2-2a59-43fb-935a-9e252de7956f" providerId="ADAL" clId="{810DC5CD-7D4E-4B0E-8181-95959466F3E7}" dt="2024-11-17T10:42:52.768" v="9207" actId="478"/>
          <ac:picMkLst>
            <pc:docMk/>
            <pc:sldMk cId="2265370104" sldId="367"/>
            <ac:picMk id="4" creationId="{FE52F210-64E6-02FD-4E29-959986D35F51}"/>
          </ac:picMkLst>
        </pc:picChg>
        <pc:picChg chg="add mod">
          <ac:chgData name="Rebecca Beeckman" userId="432409d2-2a59-43fb-935a-9e252de7956f" providerId="ADAL" clId="{810DC5CD-7D4E-4B0E-8181-95959466F3E7}" dt="2024-11-17T10:43:02.140" v="9209" actId="1076"/>
          <ac:picMkLst>
            <pc:docMk/>
            <pc:sldMk cId="2265370104" sldId="367"/>
            <ac:picMk id="10" creationId="{BE53646B-6C23-DE2A-6049-94C85466E012}"/>
          </ac:picMkLst>
        </pc:picChg>
      </pc:sldChg>
      <pc:sldChg chg="addSp delSp modSp new mod modTransition modAnim">
        <pc:chgData name="Rebecca Beeckman" userId="432409d2-2a59-43fb-935a-9e252de7956f" providerId="ADAL" clId="{810DC5CD-7D4E-4B0E-8181-95959466F3E7}" dt="2024-11-18T09:44:19.427" v="13230" actId="27636"/>
        <pc:sldMkLst>
          <pc:docMk/>
          <pc:sldMk cId="1126503321" sldId="368"/>
        </pc:sldMkLst>
        <pc:spChg chg="add del">
          <ac:chgData name="Rebecca Beeckman" userId="432409d2-2a59-43fb-935a-9e252de7956f" providerId="ADAL" clId="{810DC5CD-7D4E-4B0E-8181-95959466F3E7}" dt="2024-11-17T10:55:29.293" v="10145" actId="931"/>
          <ac:spMkLst>
            <pc:docMk/>
            <pc:sldMk cId="1126503321" sldId="368"/>
            <ac:spMk id="2" creationId="{26B451A2-BBD8-C717-2C1B-FB09DAF51DDE}"/>
          </ac:spMkLst>
        </pc:spChg>
        <pc:spChg chg="mod">
          <ac:chgData name="Rebecca Beeckman" userId="432409d2-2a59-43fb-935a-9e252de7956f" providerId="ADAL" clId="{810DC5CD-7D4E-4B0E-8181-95959466F3E7}" dt="2024-11-17T10:56:55.826" v="10308" actId="1076"/>
          <ac:spMkLst>
            <pc:docMk/>
            <pc:sldMk cId="1126503321" sldId="368"/>
            <ac:spMk id="3" creationId="{E17A196E-1E08-6CD5-01CB-8DED9D297010}"/>
          </ac:spMkLst>
        </pc:spChg>
        <pc:spChg chg="mod">
          <ac:chgData name="Rebecca Beeckman" userId="432409d2-2a59-43fb-935a-9e252de7956f" providerId="ADAL" clId="{810DC5CD-7D4E-4B0E-8181-95959466F3E7}" dt="2024-11-17T11:24:49.756" v="12978" actId="20577"/>
          <ac:spMkLst>
            <pc:docMk/>
            <pc:sldMk cId="1126503321" sldId="368"/>
            <ac:spMk id="4" creationId="{5D0D2588-A3D8-00EA-0F73-1EB3BC6275CD}"/>
          </ac:spMkLst>
        </pc:spChg>
        <pc:spChg chg="mod">
          <ac:chgData name="Rebecca Beeckman" userId="432409d2-2a59-43fb-935a-9e252de7956f" providerId="ADAL" clId="{810DC5CD-7D4E-4B0E-8181-95959466F3E7}" dt="2024-11-18T09:44:19.427" v="13230" actId="27636"/>
          <ac:spMkLst>
            <pc:docMk/>
            <pc:sldMk cId="1126503321" sldId="368"/>
            <ac:spMk id="5" creationId="{54AC76F6-395A-6458-D781-B07CD94800B6}"/>
          </ac:spMkLst>
        </pc:spChg>
        <pc:picChg chg="add mod ord modCrop">
          <ac:chgData name="Rebecca Beeckman" userId="432409d2-2a59-43fb-935a-9e252de7956f" providerId="ADAL" clId="{810DC5CD-7D4E-4B0E-8181-95959466F3E7}" dt="2024-11-17T10:54:50.205" v="10143" actId="14100"/>
          <ac:picMkLst>
            <pc:docMk/>
            <pc:sldMk cId="1126503321" sldId="368"/>
            <ac:picMk id="7" creationId="{D6C709FC-904B-91C0-301B-05EC68FF9B5B}"/>
          </ac:picMkLst>
        </pc:picChg>
        <pc:picChg chg="add mod">
          <ac:chgData name="Rebecca Beeckman" userId="432409d2-2a59-43fb-935a-9e252de7956f" providerId="ADAL" clId="{810DC5CD-7D4E-4B0E-8181-95959466F3E7}" dt="2024-11-17T10:55:30.789" v="10147" actId="962"/>
          <ac:picMkLst>
            <pc:docMk/>
            <pc:sldMk cId="1126503321" sldId="368"/>
            <ac:picMk id="9" creationId="{1EB3B9A4-F4AC-6E5F-D6BA-BF8FBA4153D6}"/>
          </ac:picMkLst>
        </pc:picChg>
      </pc:sldChg>
      <pc:sldChg chg="delSp add del mod modNotesTx">
        <pc:chgData name="Rebecca Beeckman" userId="432409d2-2a59-43fb-935a-9e252de7956f" providerId="ADAL" clId="{810DC5CD-7D4E-4B0E-8181-95959466F3E7}" dt="2024-11-17T10:44:08.459" v="9374" actId="2696"/>
        <pc:sldMkLst>
          <pc:docMk/>
          <pc:sldMk cId="2798032489" sldId="368"/>
        </pc:sldMkLst>
        <pc:picChg chg="del">
          <ac:chgData name="Rebecca Beeckman" userId="432409d2-2a59-43fb-935a-9e252de7956f" providerId="ADAL" clId="{810DC5CD-7D4E-4B0E-8181-95959466F3E7}" dt="2024-11-17T10:42:25.299" v="9201" actId="21"/>
          <ac:picMkLst>
            <pc:docMk/>
            <pc:sldMk cId="2798032489" sldId="368"/>
            <ac:picMk id="3" creationId="{4E6857CA-B367-1DC5-7EE3-4AA0A8250DA6}"/>
          </ac:picMkLst>
        </pc:picChg>
        <pc:picChg chg="del">
          <ac:chgData name="Rebecca Beeckman" userId="432409d2-2a59-43fb-935a-9e252de7956f" providerId="ADAL" clId="{810DC5CD-7D4E-4B0E-8181-95959466F3E7}" dt="2024-11-17T10:42:25.299" v="9201" actId="21"/>
          <ac:picMkLst>
            <pc:docMk/>
            <pc:sldMk cId="2798032489" sldId="368"/>
            <ac:picMk id="4" creationId="{E7AD0041-E484-6DC1-35CB-D17992086EDF}"/>
          </ac:picMkLst>
        </pc:picChg>
        <pc:picChg chg="del">
          <ac:chgData name="Rebecca Beeckman" userId="432409d2-2a59-43fb-935a-9e252de7956f" providerId="ADAL" clId="{810DC5CD-7D4E-4B0E-8181-95959466F3E7}" dt="2024-11-17T10:44:03.756" v="9373" actId="478"/>
          <ac:picMkLst>
            <pc:docMk/>
            <pc:sldMk cId="2798032489" sldId="368"/>
            <ac:picMk id="10" creationId="{7534F3E0-F2DB-F98A-A227-9728F0F2AA98}"/>
          </ac:picMkLst>
        </pc:picChg>
      </pc:sldChg>
      <pc:sldChg chg="addSp delSp modSp add mod modTransition modNotesTx">
        <pc:chgData name="Rebecca Beeckman" userId="432409d2-2a59-43fb-935a-9e252de7956f" providerId="ADAL" clId="{810DC5CD-7D4E-4B0E-8181-95959466F3E7}" dt="2024-11-17T11:36:31.362" v="13077"/>
        <pc:sldMkLst>
          <pc:docMk/>
          <pc:sldMk cId="407968350" sldId="369"/>
        </pc:sldMkLst>
        <pc:spChg chg="del">
          <ac:chgData name="Rebecca Beeckman" userId="432409d2-2a59-43fb-935a-9e252de7956f" providerId="ADAL" clId="{810DC5CD-7D4E-4B0E-8181-95959466F3E7}" dt="2024-11-17T11:00:03.929" v="10421" actId="478"/>
          <ac:spMkLst>
            <pc:docMk/>
            <pc:sldMk cId="407968350" sldId="369"/>
            <ac:spMk id="3" creationId="{476D9C1B-CD9B-A78F-E494-71387CAA87D3}"/>
          </ac:spMkLst>
        </pc:spChg>
        <pc:spChg chg="del">
          <ac:chgData name="Rebecca Beeckman" userId="432409d2-2a59-43fb-935a-9e252de7956f" providerId="ADAL" clId="{810DC5CD-7D4E-4B0E-8181-95959466F3E7}" dt="2024-11-17T11:00:03.929" v="10421" actId="478"/>
          <ac:spMkLst>
            <pc:docMk/>
            <pc:sldMk cId="407968350" sldId="369"/>
            <ac:spMk id="4" creationId="{56552D1B-6FA0-4E1D-4029-3895880B2805}"/>
          </ac:spMkLst>
        </pc:spChg>
        <pc:spChg chg="del">
          <ac:chgData name="Rebecca Beeckman" userId="432409d2-2a59-43fb-935a-9e252de7956f" providerId="ADAL" clId="{810DC5CD-7D4E-4B0E-8181-95959466F3E7}" dt="2024-11-17T11:00:03.929" v="10421" actId="478"/>
          <ac:spMkLst>
            <pc:docMk/>
            <pc:sldMk cId="407968350" sldId="369"/>
            <ac:spMk id="10" creationId="{D4610795-0693-6EFD-5A13-66C2E4DE515F}"/>
          </ac:spMkLst>
        </pc:spChg>
        <pc:spChg chg="del">
          <ac:chgData name="Rebecca Beeckman" userId="432409d2-2a59-43fb-935a-9e252de7956f" providerId="ADAL" clId="{810DC5CD-7D4E-4B0E-8181-95959466F3E7}" dt="2024-11-17T11:00:03.929" v="10421" actId="478"/>
          <ac:spMkLst>
            <pc:docMk/>
            <pc:sldMk cId="407968350" sldId="369"/>
            <ac:spMk id="11" creationId="{16C7D912-B437-D6CF-A276-1ED4A57A5E39}"/>
          </ac:spMkLst>
        </pc:spChg>
        <pc:spChg chg="del">
          <ac:chgData name="Rebecca Beeckman" userId="432409d2-2a59-43fb-935a-9e252de7956f" providerId="ADAL" clId="{810DC5CD-7D4E-4B0E-8181-95959466F3E7}" dt="2024-11-17T11:00:03.929" v="10421" actId="478"/>
          <ac:spMkLst>
            <pc:docMk/>
            <pc:sldMk cId="407968350" sldId="369"/>
            <ac:spMk id="12" creationId="{3C0AB9F1-3CC0-3C3F-AFFD-DA8FA9BC3741}"/>
          </ac:spMkLst>
        </pc:spChg>
        <pc:spChg chg="del">
          <ac:chgData name="Rebecca Beeckman" userId="432409d2-2a59-43fb-935a-9e252de7956f" providerId="ADAL" clId="{810DC5CD-7D4E-4B0E-8181-95959466F3E7}" dt="2024-11-17T11:00:03.929" v="10421" actId="478"/>
          <ac:spMkLst>
            <pc:docMk/>
            <pc:sldMk cId="407968350" sldId="369"/>
            <ac:spMk id="13" creationId="{717DD4B5-EA05-BD0A-F961-A15177BE008B}"/>
          </ac:spMkLst>
        </pc:spChg>
        <pc:spChg chg="mod">
          <ac:chgData name="Rebecca Beeckman" userId="432409d2-2a59-43fb-935a-9e252de7956f" providerId="ADAL" clId="{810DC5CD-7D4E-4B0E-8181-95959466F3E7}" dt="2024-11-17T11:08:39.366" v="11056" actId="1076"/>
          <ac:spMkLst>
            <pc:docMk/>
            <pc:sldMk cId="407968350" sldId="369"/>
            <ac:spMk id="14" creationId="{5CC4E524-18E7-5692-8F6B-D5E090FDF316}"/>
          </ac:spMkLst>
        </pc:spChg>
        <pc:spChg chg="del">
          <ac:chgData name="Rebecca Beeckman" userId="432409d2-2a59-43fb-935a-9e252de7956f" providerId="ADAL" clId="{810DC5CD-7D4E-4B0E-8181-95959466F3E7}" dt="2024-11-17T11:00:03.929" v="10421" actId="478"/>
          <ac:spMkLst>
            <pc:docMk/>
            <pc:sldMk cId="407968350" sldId="369"/>
            <ac:spMk id="15" creationId="{1475616F-426F-B948-DE02-AE22F96305C2}"/>
          </ac:spMkLst>
        </pc:spChg>
        <pc:spChg chg="mod">
          <ac:chgData name="Rebecca Beeckman" userId="432409d2-2a59-43fb-935a-9e252de7956f" providerId="ADAL" clId="{810DC5CD-7D4E-4B0E-8181-95959466F3E7}" dt="2024-11-17T11:08:39.366" v="11056" actId="1076"/>
          <ac:spMkLst>
            <pc:docMk/>
            <pc:sldMk cId="407968350" sldId="369"/>
            <ac:spMk id="16" creationId="{3A6836AA-1A9B-1F33-EE2C-92B172020B01}"/>
          </ac:spMkLst>
        </pc:spChg>
        <pc:spChg chg="mod">
          <ac:chgData name="Rebecca Beeckman" userId="432409d2-2a59-43fb-935a-9e252de7956f" providerId="ADAL" clId="{810DC5CD-7D4E-4B0E-8181-95959466F3E7}" dt="2024-11-17T11:11:53.637" v="11306" actId="20577"/>
          <ac:spMkLst>
            <pc:docMk/>
            <pc:sldMk cId="407968350" sldId="369"/>
            <ac:spMk id="17" creationId="{759532A4-0532-B224-F0B2-2A54055847C5}"/>
          </ac:spMkLst>
        </pc:spChg>
        <pc:spChg chg="del">
          <ac:chgData name="Rebecca Beeckman" userId="432409d2-2a59-43fb-935a-9e252de7956f" providerId="ADAL" clId="{810DC5CD-7D4E-4B0E-8181-95959466F3E7}" dt="2024-11-17T11:00:03.929" v="10421" actId="478"/>
          <ac:spMkLst>
            <pc:docMk/>
            <pc:sldMk cId="407968350" sldId="369"/>
            <ac:spMk id="18" creationId="{C4834473-8ED7-1E76-CA0C-E8E614AD929E}"/>
          </ac:spMkLst>
        </pc:spChg>
        <pc:spChg chg="del">
          <ac:chgData name="Rebecca Beeckman" userId="432409d2-2a59-43fb-935a-9e252de7956f" providerId="ADAL" clId="{810DC5CD-7D4E-4B0E-8181-95959466F3E7}" dt="2024-11-17T11:00:03.929" v="10421" actId="478"/>
          <ac:spMkLst>
            <pc:docMk/>
            <pc:sldMk cId="407968350" sldId="369"/>
            <ac:spMk id="19" creationId="{DCF5D614-098D-47D4-2E5F-5BC3A2E9E64D}"/>
          </ac:spMkLst>
        </pc:spChg>
        <pc:spChg chg="mod">
          <ac:chgData name="Rebecca Beeckman" userId="432409d2-2a59-43fb-935a-9e252de7956f" providerId="ADAL" clId="{810DC5CD-7D4E-4B0E-8181-95959466F3E7}" dt="2024-11-17T11:08:32.092" v="11055" actId="1076"/>
          <ac:spMkLst>
            <pc:docMk/>
            <pc:sldMk cId="407968350" sldId="369"/>
            <ac:spMk id="20" creationId="{7FCD96BF-0272-6D58-6DDA-F4F09801D762}"/>
          </ac:spMkLst>
        </pc:spChg>
        <pc:picChg chg="add mod">
          <ac:chgData name="Rebecca Beeckman" userId="432409d2-2a59-43fb-935a-9e252de7956f" providerId="ADAL" clId="{810DC5CD-7D4E-4B0E-8181-95959466F3E7}" dt="2024-11-17T11:08:55.569" v="11058" actId="1076"/>
          <ac:picMkLst>
            <pc:docMk/>
            <pc:sldMk cId="407968350" sldId="369"/>
            <ac:picMk id="5" creationId="{46DDBACE-1652-D500-B854-169FED2C4FF4}"/>
          </ac:picMkLst>
        </pc:picChg>
        <pc:picChg chg="add mod">
          <ac:chgData name="Rebecca Beeckman" userId="432409d2-2a59-43fb-935a-9e252de7956f" providerId="ADAL" clId="{810DC5CD-7D4E-4B0E-8181-95959466F3E7}" dt="2024-11-17T11:13:18.720" v="11525" actId="1076"/>
          <ac:picMkLst>
            <pc:docMk/>
            <pc:sldMk cId="407968350" sldId="369"/>
            <ac:picMk id="6" creationId="{AA9A4DDC-56DD-E0EC-D1A7-8F825898AA03}"/>
          </ac:picMkLst>
        </pc:picChg>
        <pc:picChg chg="add mod">
          <ac:chgData name="Rebecca Beeckman" userId="432409d2-2a59-43fb-935a-9e252de7956f" providerId="ADAL" clId="{810DC5CD-7D4E-4B0E-8181-95959466F3E7}" dt="2024-11-17T11:13:58.123" v="11531" actId="1076"/>
          <ac:picMkLst>
            <pc:docMk/>
            <pc:sldMk cId="407968350" sldId="369"/>
            <ac:picMk id="8" creationId="{6208D97E-ECEA-C033-8AFD-96255B060877}"/>
          </ac:picMkLst>
        </pc:picChg>
      </pc:sldChg>
      <pc:sldChg chg="addSp delSp modSp add mod ord modTransition">
        <pc:chgData name="Rebecca Beeckman" userId="432409d2-2a59-43fb-935a-9e252de7956f" providerId="ADAL" clId="{810DC5CD-7D4E-4B0E-8181-95959466F3E7}" dt="2024-11-18T09:38:10.801" v="13188" actId="1076"/>
        <pc:sldMkLst>
          <pc:docMk/>
          <pc:sldMk cId="38038852" sldId="370"/>
        </pc:sldMkLst>
        <pc:spChg chg="del">
          <ac:chgData name="Rebecca Beeckman" userId="432409d2-2a59-43fb-935a-9e252de7956f" providerId="ADAL" clId="{810DC5CD-7D4E-4B0E-8181-95959466F3E7}" dt="2024-11-18T09:37:44.277" v="13180" actId="478"/>
          <ac:spMkLst>
            <pc:docMk/>
            <pc:sldMk cId="38038852" sldId="370"/>
            <ac:spMk id="3" creationId="{4FC9A715-B994-C193-69D4-421704755812}"/>
          </ac:spMkLst>
        </pc:spChg>
        <pc:spChg chg="mod">
          <ac:chgData name="Rebecca Beeckman" userId="432409d2-2a59-43fb-935a-9e252de7956f" providerId="ADAL" clId="{810DC5CD-7D4E-4B0E-8181-95959466F3E7}" dt="2024-11-18T09:38:02.266" v="13186" actId="1076"/>
          <ac:spMkLst>
            <pc:docMk/>
            <pc:sldMk cId="38038852" sldId="370"/>
            <ac:spMk id="4" creationId="{78C2603A-9120-3144-7A02-1FD9A2070A7C}"/>
          </ac:spMkLst>
        </pc:spChg>
        <pc:spChg chg="del">
          <ac:chgData name="Rebecca Beeckman" userId="432409d2-2a59-43fb-935a-9e252de7956f" providerId="ADAL" clId="{810DC5CD-7D4E-4B0E-8181-95959466F3E7}" dt="2024-11-17T10:59:41.543" v="10416" actId="478"/>
          <ac:spMkLst>
            <pc:docMk/>
            <pc:sldMk cId="38038852" sldId="370"/>
            <ac:spMk id="10" creationId="{ADCB08D5-556D-6B23-0A30-FA19E0282B05}"/>
          </ac:spMkLst>
        </pc:spChg>
        <pc:spChg chg="mod">
          <ac:chgData name="Rebecca Beeckman" userId="432409d2-2a59-43fb-935a-9e252de7956f" providerId="ADAL" clId="{810DC5CD-7D4E-4B0E-8181-95959466F3E7}" dt="2024-11-18T09:38:06.550" v="13187" actId="1076"/>
          <ac:spMkLst>
            <pc:docMk/>
            <pc:sldMk cId="38038852" sldId="370"/>
            <ac:spMk id="11" creationId="{591EB58D-7148-E72F-F60A-76A9B1124962}"/>
          </ac:spMkLst>
        </pc:spChg>
        <pc:spChg chg="del">
          <ac:chgData name="Rebecca Beeckman" userId="432409d2-2a59-43fb-935a-9e252de7956f" providerId="ADAL" clId="{810DC5CD-7D4E-4B0E-8181-95959466F3E7}" dt="2024-11-17T10:59:41.543" v="10416" actId="478"/>
          <ac:spMkLst>
            <pc:docMk/>
            <pc:sldMk cId="38038852" sldId="370"/>
            <ac:spMk id="12" creationId="{93EE8967-AD30-F8BF-9864-CBAD4A54D883}"/>
          </ac:spMkLst>
        </pc:spChg>
        <pc:spChg chg="del">
          <ac:chgData name="Rebecca Beeckman" userId="432409d2-2a59-43fb-935a-9e252de7956f" providerId="ADAL" clId="{810DC5CD-7D4E-4B0E-8181-95959466F3E7}" dt="2024-11-18T09:37:46.705" v="13181" actId="478"/>
          <ac:spMkLst>
            <pc:docMk/>
            <pc:sldMk cId="38038852" sldId="370"/>
            <ac:spMk id="13" creationId="{21BD863A-4BA3-C00B-584E-6A62CDE87D27}"/>
          </ac:spMkLst>
        </pc:spChg>
        <pc:spChg chg="del">
          <ac:chgData name="Rebecca Beeckman" userId="432409d2-2a59-43fb-935a-9e252de7956f" providerId="ADAL" clId="{810DC5CD-7D4E-4B0E-8181-95959466F3E7}" dt="2024-11-17T10:59:41.543" v="10416" actId="478"/>
          <ac:spMkLst>
            <pc:docMk/>
            <pc:sldMk cId="38038852" sldId="370"/>
            <ac:spMk id="14" creationId="{55A79898-EF39-DAF7-8CF1-405FDCA2C265}"/>
          </ac:spMkLst>
        </pc:spChg>
        <pc:spChg chg="mod">
          <ac:chgData name="Rebecca Beeckman" userId="432409d2-2a59-43fb-935a-9e252de7956f" providerId="ADAL" clId="{810DC5CD-7D4E-4B0E-8181-95959466F3E7}" dt="2024-11-18T09:37:59.528" v="13185" actId="1076"/>
          <ac:spMkLst>
            <pc:docMk/>
            <pc:sldMk cId="38038852" sldId="370"/>
            <ac:spMk id="15" creationId="{5D3ABF0C-B316-A308-62E9-28CCDD9419BA}"/>
          </ac:spMkLst>
        </pc:spChg>
        <pc:spChg chg="del">
          <ac:chgData name="Rebecca Beeckman" userId="432409d2-2a59-43fb-935a-9e252de7956f" providerId="ADAL" clId="{810DC5CD-7D4E-4B0E-8181-95959466F3E7}" dt="2024-11-17T10:59:41.543" v="10416" actId="478"/>
          <ac:spMkLst>
            <pc:docMk/>
            <pc:sldMk cId="38038852" sldId="370"/>
            <ac:spMk id="16" creationId="{A461AF62-E3FF-67E5-5943-0E6E62B3D8B9}"/>
          </ac:spMkLst>
        </pc:spChg>
        <pc:spChg chg="del">
          <ac:chgData name="Rebecca Beeckman" userId="432409d2-2a59-43fb-935a-9e252de7956f" providerId="ADAL" clId="{810DC5CD-7D4E-4B0E-8181-95959466F3E7}" dt="2024-11-17T10:59:41.543" v="10416" actId="478"/>
          <ac:spMkLst>
            <pc:docMk/>
            <pc:sldMk cId="38038852" sldId="370"/>
            <ac:spMk id="17" creationId="{5DE6FD79-F4F2-93EB-7734-2930710D0206}"/>
          </ac:spMkLst>
        </pc:spChg>
        <pc:spChg chg="mod">
          <ac:chgData name="Rebecca Beeckman" userId="432409d2-2a59-43fb-935a-9e252de7956f" providerId="ADAL" clId="{810DC5CD-7D4E-4B0E-8181-95959466F3E7}" dt="2024-11-18T09:38:10.801" v="13188" actId="1076"/>
          <ac:spMkLst>
            <pc:docMk/>
            <pc:sldMk cId="38038852" sldId="370"/>
            <ac:spMk id="18" creationId="{5F146601-9D85-216D-A349-14595ED54966}"/>
          </ac:spMkLst>
        </pc:spChg>
        <pc:spChg chg="del">
          <ac:chgData name="Rebecca Beeckman" userId="432409d2-2a59-43fb-935a-9e252de7956f" providerId="ADAL" clId="{810DC5CD-7D4E-4B0E-8181-95959466F3E7}" dt="2024-11-17T10:59:41.543" v="10416" actId="478"/>
          <ac:spMkLst>
            <pc:docMk/>
            <pc:sldMk cId="38038852" sldId="370"/>
            <ac:spMk id="19" creationId="{10A4D6C9-3D92-20BD-A52C-C9A01F6A6265}"/>
          </ac:spMkLst>
        </pc:spChg>
        <pc:spChg chg="del">
          <ac:chgData name="Rebecca Beeckman" userId="432409d2-2a59-43fb-935a-9e252de7956f" providerId="ADAL" clId="{810DC5CD-7D4E-4B0E-8181-95959466F3E7}" dt="2024-11-17T10:59:41.543" v="10416" actId="478"/>
          <ac:spMkLst>
            <pc:docMk/>
            <pc:sldMk cId="38038852" sldId="370"/>
            <ac:spMk id="20" creationId="{6001F50C-8492-9262-C965-265D4665B4CF}"/>
          </ac:spMkLst>
        </pc:spChg>
        <pc:graphicFrameChg chg="add del mod">
          <ac:chgData name="Rebecca Beeckman" userId="432409d2-2a59-43fb-935a-9e252de7956f" providerId="ADAL" clId="{810DC5CD-7D4E-4B0E-8181-95959466F3E7}" dt="2024-11-17T11:01:08.910" v="10426" actId="478"/>
          <ac:graphicFrameMkLst>
            <pc:docMk/>
            <pc:sldMk cId="38038852" sldId="370"/>
            <ac:graphicFrameMk id="5" creationId="{4B073603-A54E-839D-F191-A058B54F5303}"/>
          </ac:graphicFrameMkLst>
        </pc:graphicFrameChg>
        <pc:picChg chg="add mod">
          <ac:chgData name="Rebecca Beeckman" userId="432409d2-2a59-43fb-935a-9e252de7956f" providerId="ADAL" clId="{810DC5CD-7D4E-4B0E-8181-95959466F3E7}" dt="2024-11-17T11:02:34.150" v="10441" actId="14100"/>
          <ac:picMkLst>
            <pc:docMk/>
            <pc:sldMk cId="38038852" sldId="370"/>
            <ac:picMk id="7" creationId="{D62E3DC3-7E69-A608-4523-87D31EF82628}"/>
          </ac:picMkLst>
        </pc:picChg>
        <pc:picChg chg="add mod">
          <ac:chgData name="Rebecca Beeckman" userId="432409d2-2a59-43fb-935a-9e252de7956f" providerId="ADAL" clId="{810DC5CD-7D4E-4B0E-8181-95959466F3E7}" dt="2024-11-17T11:02:54.680" v="10456" actId="14100"/>
          <ac:picMkLst>
            <pc:docMk/>
            <pc:sldMk cId="38038852" sldId="370"/>
            <ac:picMk id="8" creationId="{ECC90BCC-8E21-DD62-7EBD-EAF4DDFEEA34}"/>
          </ac:picMkLst>
        </pc:picChg>
        <pc:picChg chg="add mod">
          <ac:chgData name="Rebecca Beeckman" userId="432409d2-2a59-43fb-935a-9e252de7956f" providerId="ADAL" clId="{810DC5CD-7D4E-4B0E-8181-95959466F3E7}" dt="2024-11-17T11:02:51.423" v="10455" actId="1038"/>
          <ac:picMkLst>
            <pc:docMk/>
            <pc:sldMk cId="38038852" sldId="370"/>
            <ac:picMk id="9" creationId="{91C789F4-B79B-B9D6-07DC-0A07D5BB43B8}"/>
          </ac:picMkLst>
        </pc:picChg>
      </pc:sldChg>
      <pc:sldChg chg="add del">
        <pc:chgData name="Rebecca Beeckman" userId="432409d2-2a59-43fb-935a-9e252de7956f" providerId="ADAL" clId="{810DC5CD-7D4E-4B0E-8181-95959466F3E7}" dt="2024-11-17T11:33:27.177" v="13058" actId="47"/>
        <pc:sldMkLst>
          <pc:docMk/>
          <pc:sldMk cId="914154898" sldId="371"/>
        </pc:sldMkLst>
      </pc:sldChg>
      <pc:sldChg chg="addSp delSp modSp add del mod delAnim modAnim">
        <pc:chgData name="Rebecca Beeckman" userId="432409d2-2a59-43fb-935a-9e252de7956f" providerId="ADAL" clId="{810DC5CD-7D4E-4B0E-8181-95959466F3E7}" dt="2024-11-17T11:27:40.229" v="12995" actId="47"/>
        <pc:sldMkLst>
          <pc:docMk/>
          <pc:sldMk cId="3264014597" sldId="371"/>
        </pc:sldMkLst>
        <pc:picChg chg="del">
          <ac:chgData name="Rebecca Beeckman" userId="432409d2-2a59-43fb-935a-9e252de7956f" providerId="ADAL" clId="{810DC5CD-7D4E-4B0E-8181-95959466F3E7}" dt="2024-11-17T11:26:55.890" v="12989" actId="478"/>
          <ac:picMkLst>
            <pc:docMk/>
            <pc:sldMk cId="3264014597" sldId="371"/>
            <ac:picMk id="3" creationId="{6AF7D2E4-585A-C7DF-58CB-E054635E02A4}"/>
          </ac:picMkLst>
        </pc:picChg>
        <pc:picChg chg="add mod">
          <ac:chgData name="Rebecca Beeckman" userId="432409d2-2a59-43fb-935a-9e252de7956f" providerId="ADAL" clId="{810DC5CD-7D4E-4B0E-8181-95959466F3E7}" dt="2024-11-17T11:27:09.630" v="12993" actId="1076"/>
          <ac:picMkLst>
            <pc:docMk/>
            <pc:sldMk cId="3264014597" sldId="371"/>
            <ac:picMk id="4" creationId="{65E4BFAE-D6B8-C88C-7305-FA7079B9E132}"/>
          </ac:picMkLst>
        </pc:picChg>
        <pc:picChg chg="del">
          <ac:chgData name="Rebecca Beeckman" userId="432409d2-2a59-43fb-935a-9e252de7956f" providerId="ADAL" clId="{810DC5CD-7D4E-4B0E-8181-95959466F3E7}" dt="2024-11-17T11:26:54.538" v="12987" actId="478"/>
          <ac:picMkLst>
            <pc:docMk/>
            <pc:sldMk cId="3264014597" sldId="371"/>
            <ac:picMk id="5" creationId="{0ACBC5C6-3864-797B-F498-9B26000C51B1}"/>
          </ac:picMkLst>
        </pc:picChg>
        <pc:picChg chg="del">
          <ac:chgData name="Rebecca Beeckman" userId="432409d2-2a59-43fb-935a-9e252de7956f" providerId="ADAL" clId="{810DC5CD-7D4E-4B0E-8181-95959466F3E7}" dt="2024-11-17T11:26:57.114" v="12991" actId="478"/>
          <ac:picMkLst>
            <pc:docMk/>
            <pc:sldMk cId="3264014597" sldId="371"/>
            <ac:picMk id="7" creationId="{5B17C0BD-7631-AC7A-1532-EE446D4C38F0}"/>
          </ac:picMkLst>
        </pc:picChg>
        <pc:picChg chg="del">
          <ac:chgData name="Rebecca Beeckman" userId="432409d2-2a59-43fb-935a-9e252de7956f" providerId="ADAL" clId="{810DC5CD-7D4E-4B0E-8181-95959466F3E7}" dt="2024-11-17T11:26:56.478" v="12990" actId="478"/>
          <ac:picMkLst>
            <pc:docMk/>
            <pc:sldMk cId="3264014597" sldId="371"/>
            <ac:picMk id="8" creationId="{76A4EE53-FA32-3126-8A9A-3B2199499785}"/>
          </ac:picMkLst>
        </pc:picChg>
        <pc:picChg chg="del">
          <ac:chgData name="Rebecca Beeckman" userId="432409d2-2a59-43fb-935a-9e252de7956f" providerId="ADAL" clId="{810DC5CD-7D4E-4B0E-8181-95959466F3E7}" dt="2024-11-17T11:26:52.776" v="12984" actId="478"/>
          <ac:picMkLst>
            <pc:docMk/>
            <pc:sldMk cId="3264014597" sldId="371"/>
            <ac:picMk id="9" creationId="{26DE53A7-D3B8-9371-9082-4FE77348FB2F}"/>
          </ac:picMkLst>
        </pc:picChg>
        <pc:picChg chg="del">
          <ac:chgData name="Rebecca Beeckman" userId="432409d2-2a59-43fb-935a-9e252de7956f" providerId="ADAL" clId="{810DC5CD-7D4E-4B0E-8181-95959466F3E7}" dt="2024-11-17T11:26:51.574" v="12982" actId="478"/>
          <ac:picMkLst>
            <pc:docMk/>
            <pc:sldMk cId="3264014597" sldId="371"/>
            <ac:picMk id="11" creationId="{10D809D8-1E1C-2DFD-28DA-5FECCE0F503C}"/>
          </ac:picMkLst>
        </pc:picChg>
        <pc:picChg chg="del">
          <ac:chgData name="Rebecca Beeckman" userId="432409d2-2a59-43fb-935a-9e252de7956f" providerId="ADAL" clId="{810DC5CD-7D4E-4B0E-8181-95959466F3E7}" dt="2024-11-17T11:26:53.956" v="12986" actId="478"/>
          <ac:picMkLst>
            <pc:docMk/>
            <pc:sldMk cId="3264014597" sldId="371"/>
            <ac:picMk id="12" creationId="{0F68EB25-8389-69C5-9221-47D0DE7686CE}"/>
          </ac:picMkLst>
        </pc:picChg>
        <pc:picChg chg="del">
          <ac:chgData name="Rebecca Beeckman" userId="432409d2-2a59-43fb-935a-9e252de7956f" providerId="ADAL" clId="{810DC5CD-7D4E-4B0E-8181-95959466F3E7}" dt="2024-11-17T11:26:52.199" v="12983" actId="478"/>
          <ac:picMkLst>
            <pc:docMk/>
            <pc:sldMk cId="3264014597" sldId="371"/>
            <ac:picMk id="13" creationId="{5085D53A-0238-C5CE-4E3F-023D2E866EC2}"/>
          </ac:picMkLst>
        </pc:picChg>
        <pc:picChg chg="del">
          <ac:chgData name="Rebecca Beeckman" userId="432409d2-2a59-43fb-935a-9e252de7956f" providerId="ADAL" clId="{810DC5CD-7D4E-4B0E-8181-95959466F3E7}" dt="2024-11-17T11:26:53.350" v="12985" actId="478"/>
          <ac:picMkLst>
            <pc:docMk/>
            <pc:sldMk cId="3264014597" sldId="371"/>
            <ac:picMk id="15" creationId="{44C10DAE-DFB7-2931-C4EB-A16DCB69BBD1}"/>
          </ac:picMkLst>
        </pc:picChg>
        <pc:picChg chg="del">
          <ac:chgData name="Rebecca Beeckman" userId="432409d2-2a59-43fb-935a-9e252de7956f" providerId="ADAL" clId="{810DC5CD-7D4E-4B0E-8181-95959466F3E7}" dt="2024-11-17T11:26:50.113" v="12980" actId="478"/>
          <ac:picMkLst>
            <pc:docMk/>
            <pc:sldMk cId="3264014597" sldId="371"/>
            <ac:picMk id="17" creationId="{587F586B-E5A2-5157-299B-C7BB9C638DBC}"/>
          </ac:picMkLst>
        </pc:picChg>
        <pc:picChg chg="del">
          <ac:chgData name="Rebecca Beeckman" userId="432409d2-2a59-43fb-935a-9e252de7956f" providerId="ADAL" clId="{810DC5CD-7D4E-4B0E-8181-95959466F3E7}" dt="2024-11-17T11:26:50.889" v="12981" actId="478"/>
          <ac:picMkLst>
            <pc:docMk/>
            <pc:sldMk cId="3264014597" sldId="371"/>
            <ac:picMk id="19" creationId="{DF35A6EC-FEE8-B988-1BB2-0AD5EE0029BB}"/>
          </ac:picMkLst>
        </pc:picChg>
        <pc:picChg chg="del">
          <ac:chgData name="Rebecca Beeckman" userId="432409d2-2a59-43fb-935a-9e252de7956f" providerId="ADAL" clId="{810DC5CD-7D4E-4B0E-8181-95959466F3E7}" dt="2024-11-17T11:26:55.112" v="12988" actId="478"/>
          <ac:picMkLst>
            <pc:docMk/>
            <pc:sldMk cId="3264014597" sldId="371"/>
            <ac:picMk id="1030" creationId="{4302E510-0EB3-4EA3-61A4-B6257E231770}"/>
          </ac:picMkLst>
        </pc:picChg>
      </pc:sldChg>
      <pc:sldChg chg="delSp add mod modTransition">
        <pc:chgData name="Rebecca Beeckman" userId="432409d2-2a59-43fb-935a-9e252de7956f" providerId="ADAL" clId="{810DC5CD-7D4E-4B0E-8181-95959466F3E7}" dt="2024-11-17T11:38:11.213" v="13101" actId="478"/>
        <pc:sldMkLst>
          <pc:docMk/>
          <pc:sldMk cId="3416660901" sldId="371"/>
        </pc:sldMkLst>
        <pc:picChg chg="del">
          <ac:chgData name="Rebecca Beeckman" userId="432409d2-2a59-43fb-935a-9e252de7956f" providerId="ADAL" clId="{810DC5CD-7D4E-4B0E-8181-95959466F3E7}" dt="2024-11-17T11:38:11.213" v="13101" actId="478"/>
          <ac:picMkLst>
            <pc:docMk/>
            <pc:sldMk cId="3416660901" sldId="371"/>
            <ac:picMk id="5" creationId="{ADF86DE3-8441-2572-C833-87C323FF5DD3}"/>
          </ac:picMkLst>
        </pc:picChg>
        <pc:picChg chg="del">
          <ac:chgData name="Rebecca Beeckman" userId="432409d2-2a59-43fb-935a-9e252de7956f" providerId="ADAL" clId="{810DC5CD-7D4E-4B0E-8181-95959466F3E7}" dt="2024-11-17T11:38:10.482" v="13100" actId="478"/>
          <ac:picMkLst>
            <pc:docMk/>
            <pc:sldMk cId="3416660901" sldId="371"/>
            <ac:picMk id="12" creationId="{8574AD9E-83F5-58B0-CF4D-2DC16046C694}"/>
          </ac:picMkLst>
        </pc:picChg>
        <pc:picChg chg="del">
          <ac:chgData name="Rebecca Beeckman" userId="432409d2-2a59-43fb-935a-9e252de7956f" providerId="ADAL" clId="{810DC5CD-7D4E-4B0E-8181-95959466F3E7}" dt="2024-11-17T11:38:09.114" v="13098" actId="478"/>
          <ac:picMkLst>
            <pc:docMk/>
            <pc:sldMk cId="3416660901" sldId="371"/>
            <ac:picMk id="13" creationId="{F35706FA-6F75-8A5B-2337-A37EBE306DAD}"/>
          </ac:picMkLst>
        </pc:picChg>
        <pc:picChg chg="del">
          <ac:chgData name="Rebecca Beeckman" userId="432409d2-2a59-43fb-935a-9e252de7956f" providerId="ADAL" clId="{810DC5CD-7D4E-4B0E-8181-95959466F3E7}" dt="2024-11-17T11:38:09.817" v="13099" actId="478"/>
          <ac:picMkLst>
            <pc:docMk/>
            <pc:sldMk cId="3416660901" sldId="371"/>
            <ac:picMk id="15" creationId="{62C2C766-BC56-028D-D045-3049B77E1DF5}"/>
          </ac:picMkLst>
        </pc:picChg>
        <pc:picChg chg="del">
          <ac:chgData name="Rebecca Beeckman" userId="432409d2-2a59-43fb-935a-9e252de7956f" providerId="ADAL" clId="{810DC5CD-7D4E-4B0E-8181-95959466F3E7}" dt="2024-11-17T11:38:07.811" v="13096" actId="478"/>
          <ac:picMkLst>
            <pc:docMk/>
            <pc:sldMk cId="3416660901" sldId="371"/>
            <ac:picMk id="17" creationId="{2D267FDE-DFD9-4DBD-BDEA-7D4B05161BED}"/>
          </ac:picMkLst>
        </pc:picChg>
        <pc:picChg chg="del">
          <ac:chgData name="Rebecca Beeckman" userId="432409d2-2a59-43fb-935a-9e252de7956f" providerId="ADAL" clId="{810DC5CD-7D4E-4B0E-8181-95959466F3E7}" dt="2024-11-17T11:38:08.460" v="13097" actId="478"/>
          <ac:picMkLst>
            <pc:docMk/>
            <pc:sldMk cId="3416660901" sldId="371"/>
            <ac:picMk id="19" creationId="{9590A9EE-4D2C-8B2A-B872-EBBEC4C5B01F}"/>
          </ac:picMkLst>
        </pc:picChg>
      </pc:sldChg>
      <pc:sldChg chg="delSp add mod modTransition">
        <pc:chgData name="Rebecca Beeckman" userId="432409d2-2a59-43fb-935a-9e252de7956f" providerId="ADAL" clId="{810DC5CD-7D4E-4B0E-8181-95959466F3E7}" dt="2024-11-17T11:38:03.048" v="13095" actId="478"/>
        <pc:sldMkLst>
          <pc:docMk/>
          <pc:sldMk cId="587348379" sldId="372"/>
        </pc:sldMkLst>
        <pc:picChg chg="del">
          <ac:chgData name="Rebecca Beeckman" userId="432409d2-2a59-43fb-935a-9e252de7956f" providerId="ADAL" clId="{810DC5CD-7D4E-4B0E-8181-95959466F3E7}" dt="2024-11-17T11:38:03.048" v="13095" actId="478"/>
          <ac:picMkLst>
            <pc:docMk/>
            <pc:sldMk cId="587348379" sldId="372"/>
            <ac:picMk id="12" creationId="{2CC11A2F-A318-10DE-8A29-852DA9E3009A}"/>
          </ac:picMkLst>
        </pc:picChg>
        <pc:picChg chg="del">
          <ac:chgData name="Rebecca Beeckman" userId="432409d2-2a59-43fb-935a-9e252de7956f" providerId="ADAL" clId="{810DC5CD-7D4E-4B0E-8181-95959466F3E7}" dt="2024-11-17T11:38:00.286" v="13093" actId="478"/>
          <ac:picMkLst>
            <pc:docMk/>
            <pc:sldMk cId="587348379" sldId="372"/>
            <ac:picMk id="13" creationId="{1A6C57E4-9307-1FD6-8F76-803C634AAE8E}"/>
          </ac:picMkLst>
        </pc:picChg>
        <pc:picChg chg="del">
          <ac:chgData name="Rebecca Beeckman" userId="432409d2-2a59-43fb-935a-9e252de7956f" providerId="ADAL" clId="{810DC5CD-7D4E-4B0E-8181-95959466F3E7}" dt="2024-11-17T11:38:02.145" v="13094" actId="478"/>
          <ac:picMkLst>
            <pc:docMk/>
            <pc:sldMk cId="587348379" sldId="372"/>
            <ac:picMk id="15" creationId="{A216C84E-95E6-6741-409A-1A41600D1F1C}"/>
          </ac:picMkLst>
        </pc:picChg>
        <pc:picChg chg="del">
          <ac:chgData name="Rebecca Beeckman" userId="432409d2-2a59-43fb-935a-9e252de7956f" providerId="ADAL" clId="{810DC5CD-7D4E-4B0E-8181-95959466F3E7}" dt="2024-11-17T11:37:58.798" v="13091" actId="478"/>
          <ac:picMkLst>
            <pc:docMk/>
            <pc:sldMk cId="587348379" sldId="372"/>
            <ac:picMk id="17" creationId="{FA7CC5E7-18E0-C675-6A75-7EF151F0FA64}"/>
          </ac:picMkLst>
        </pc:picChg>
        <pc:picChg chg="del">
          <ac:chgData name="Rebecca Beeckman" userId="432409d2-2a59-43fb-935a-9e252de7956f" providerId="ADAL" clId="{810DC5CD-7D4E-4B0E-8181-95959466F3E7}" dt="2024-11-17T11:37:59.439" v="13092" actId="478"/>
          <ac:picMkLst>
            <pc:docMk/>
            <pc:sldMk cId="587348379" sldId="372"/>
            <ac:picMk id="19" creationId="{626816FD-AFA9-43BB-815F-00729F81EDEF}"/>
          </ac:picMkLst>
        </pc:picChg>
      </pc:sldChg>
      <pc:sldChg chg="add del">
        <pc:chgData name="Rebecca Beeckman" userId="432409d2-2a59-43fb-935a-9e252de7956f" providerId="ADAL" clId="{810DC5CD-7D4E-4B0E-8181-95959466F3E7}" dt="2024-11-17T11:33:27.177" v="13058" actId="47"/>
        <pc:sldMkLst>
          <pc:docMk/>
          <pc:sldMk cId="2876968177" sldId="372"/>
        </pc:sldMkLst>
      </pc:sldChg>
      <pc:sldChg chg="add del">
        <pc:chgData name="Rebecca Beeckman" userId="432409d2-2a59-43fb-935a-9e252de7956f" providerId="ADAL" clId="{810DC5CD-7D4E-4B0E-8181-95959466F3E7}" dt="2024-11-17T11:33:27.177" v="13058" actId="47"/>
        <pc:sldMkLst>
          <pc:docMk/>
          <pc:sldMk cId="451831971" sldId="373"/>
        </pc:sldMkLst>
      </pc:sldChg>
      <pc:sldChg chg="delSp add mod modTransition">
        <pc:chgData name="Rebecca Beeckman" userId="432409d2-2a59-43fb-935a-9e252de7956f" providerId="ADAL" clId="{810DC5CD-7D4E-4B0E-8181-95959466F3E7}" dt="2024-11-17T11:37:54.429" v="13090" actId="478"/>
        <pc:sldMkLst>
          <pc:docMk/>
          <pc:sldMk cId="1197882508" sldId="373"/>
        </pc:sldMkLst>
        <pc:picChg chg="del">
          <ac:chgData name="Rebecca Beeckman" userId="432409d2-2a59-43fb-935a-9e252de7956f" providerId="ADAL" clId="{810DC5CD-7D4E-4B0E-8181-95959466F3E7}" dt="2024-11-17T11:37:53.477" v="13089" actId="478"/>
          <ac:picMkLst>
            <pc:docMk/>
            <pc:sldMk cId="1197882508" sldId="373"/>
            <ac:picMk id="13" creationId="{15EEBD01-882E-4B8E-40E0-D02902584C0F}"/>
          </ac:picMkLst>
        </pc:picChg>
        <pc:picChg chg="del">
          <ac:chgData name="Rebecca Beeckman" userId="432409d2-2a59-43fb-935a-9e252de7956f" providerId="ADAL" clId="{810DC5CD-7D4E-4B0E-8181-95959466F3E7}" dt="2024-11-17T11:37:54.429" v="13090" actId="478"/>
          <ac:picMkLst>
            <pc:docMk/>
            <pc:sldMk cId="1197882508" sldId="373"/>
            <ac:picMk id="15" creationId="{F9EF0DE9-B098-81E9-F28E-6A582D1A2642}"/>
          </ac:picMkLst>
        </pc:picChg>
        <pc:picChg chg="del">
          <ac:chgData name="Rebecca Beeckman" userId="432409d2-2a59-43fb-935a-9e252de7956f" providerId="ADAL" clId="{810DC5CD-7D4E-4B0E-8181-95959466F3E7}" dt="2024-11-17T11:37:52.058" v="13087" actId="478"/>
          <ac:picMkLst>
            <pc:docMk/>
            <pc:sldMk cId="1197882508" sldId="373"/>
            <ac:picMk id="17" creationId="{D6897108-5DE6-FB87-7858-47C10A4BE0DA}"/>
          </ac:picMkLst>
        </pc:picChg>
        <pc:picChg chg="del">
          <ac:chgData name="Rebecca Beeckman" userId="432409d2-2a59-43fb-935a-9e252de7956f" providerId="ADAL" clId="{810DC5CD-7D4E-4B0E-8181-95959466F3E7}" dt="2024-11-17T11:37:52.762" v="13088" actId="478"/>
          <ac:picMkLst>
            <pc:docMk/>
            <pc:sldMk cId="1197882508" sldId="373"/>
            <ac:picMk id="19" creationId="{73F9FBC8-CDBC-8632-33FE-18B439158F9A}"/>
          </ac:picMkLst>
        </pc:picChg>
      </pc:sldChg>
      <pc:sldChg chg="add del">
        <pc:chgData name="Rebecca Beeckman" userId="432409d2-2a59-43fb-935a-9e252de7956f" providerId="ADAL" clId="{810DC5CD-7D4E-4B0E-8181-95959466F3E7}" dt="2024-11-17T11:33:27.177" v="13058" actId="47"/>
        <pc:sldMkLst>
          <pc:docMk/>
          <pc:sldMk cId="1541670756" sldId="374"/>
        </pc:sldMkLst>
      </pc:sldChg>
      <pc:sldChg chg="delSp add del mod modTransition">
        <pc:chgData name="Rebecca Beeckman" userId="432409d2-2a59-43fb-935a-9e252de7956f" providerId="ADAL" clId="{810DC5CD-7D4E-4B0E-8181-95959466F3E7}" dt="2024-11-18T09:44:39.199" v="13231" actId="2696"/>
        <pc:sldMkLst>
          <pc:docMk/>
          <pc:sldMk cId="1700083061" sldId="374"/>
        </pc:sldMkLst>
        <pc:picChg chg="del">
          <ac:chgData name="Rebecca Beeckman" userId="432409d2-2a59-43fb-935a-9e252de7956f" providerId="ADAL" clId="{810DC5CD-7D4E-4B0E-8181-95959466F3E7}" dt="2024-11-17T11:37:39.782" v="13086" actId="478"/>
          <ac:picMkLst>
            <pc:docMk/>
            <pc:sldMk cId="1700083061" sldId="374"/>
            <ac:picMk id="13" creationId="{99922178-2CAC-3E89-20F5-4F1629540F8F}"/>
          </ac:picMkLst>
        </pc:picChg>
        <pc:picChg chg="del">
          <ac:chgData name="Rebecca Beeckman" userId="432409d2-2a59-43fb-935a-9e252de7956f" providerId="ADAL" clId="{810DC5CD-7D4E-4B0E-8181-95959466F3E7}" dt="2024-11-17T11:37:36.872" v="13084" actId="478"/>
          <ac:picMkLst>
            <pc:docMk/>
            <pc:sldMk cId="1700083061" sldId="374"/>
            <ac:picMk id="17" creationId="{E2E7E51B-833E-C2A4-1269-4F2AF675575F}"/>
          </ac:picMkLst>
        </pc:picChg>
        <pc:picChg chg="del">
          <ac:chgData name="Rebecca Beeckman" userId="432409d2-2a59-43fb-935a-9e252de7956f" providerId="ADAL" clId="{810DC5CD-7D4E-4B0E-8181-95959466F3E7}" dt="2024-11-17T11:37:38.246" v="13085" actId="478"/>
          <ac:picMkLst>
            <pc:docMk/>
            <pc:sldMk cId="1700083061" sldId="374"/>
            <ac:picMk id="19" creationId="{2385B32E-DC27-CFEF-5656-C0CDFEB2E24F}"/>
          </ac:picMkLst>
        </pc:picChg>
      </pc:sldChg>
      <pc:sldChg chg="delSp add mod modTransition">
        <pc:chgData name="Rebecca Beeckman" userId="432409d2-2a59-43fb-935a-9e252de7956f" providerId="ADAL" clId="{810DC5CD-7D4E-4B0E-8181-95959466F3E7}" dt="2024-11-17T11:37:33.795" v="13083" actId="478"/>
        <pc:sldMkLst>
          <pc:docMk/>
          <pc:sldMk cId="942628158" sldId="375"/>
        </pc:sldMkLst>
        <pc:picChg chg="del">
          <ac:chgData name="Rebecca Beeckman" userId="432409d2-2a59-43fb-935a-9e252de7956f" providerId="ADAL" clId="{810DC5CD-7D4E-4B0E-8181-95959466F3E7}" dt="2024-11-17T11:37:32.340" v="13082" actId="478"/>
          <ac:picMkLst>
            <pc:docMk/>
            <pc:sldMk cId="942628158" sldId="375"/>
            <ac:picMk id="17" creationId="{E01C3E42-78D7-10A9-027F-1FE96C920180}"/>
          </ac:picMkLst>
        </pc:picChg>
        <pc:picChg chg="del">
          <ac:chgData name="Rebecca Beeckman" userId="432409d2-2a59-43fb-935a-9e252de7956f" providerId="ADAL" clId="{810DC5CD-7D4E-4B0E-8181-95959466F3E7}" dt="2024-11-17T11:37:33.795" v="13083" actId="478"/>
          <ac:picMkLst>
            <pc:docMk/>
            <pc:sldMk cId="942628158" sldId="375"/>
            <ac:picMk id="19" creationId="{FB9F9CE0-141D-B0A4-144F-397696D96724}"/>
          </ac:picMkLst>
        </pc:picChg>
      </pc:sldChg>
      <pc:sldChg chg="add del">
        <pc:chgData name="Rebecca Beeckman" userId="432409d2-2a59-43fb-935a-9e252de7956f" providerId="ADAL" clId="{810DC5CD-7D4E-4B0E-8181-95959466F3E7}" dt="2024-11-17T11:33:27.177" v="13058" actId="47"/>
        <pc:sldMkLst>
          <pc:docMk/>
          <pc:sldMk cId="2892190854" sldId="375"/>
        </pc:sldMkLst>
      </pc:sldChg>
      <pc:sldChg chg="add del">
        <pc:chgData name="Rebecca Beeckman" userId="432409d2-2a59-43fb-935a-9e252de7956f" providerId="ADAL" clId="{810DC5CD-7D4E-4B0E-8181-95959466F3E7}" dt="2024-11-17T11:33:27.177" v="13058" actId="47"/>
        <pc:sldMkLst>
          <pc:docMk/>
          <pc:sldMk cId="1987367499" sldId="376"/>
        </pc:sldMkLst>
      </pc:sldChg>
      <pc:sldChg chg="delSp add del mod modTransition">
        <pc:chgData name="Rebecca Beeckman" userId="432409d2-2a59-43fb-935a-9e252de7956f" providerId="ADAL" clId="{810DC5CD-7D4E-4B0E-8181-95959466F3E7}" dt="2024-11-18T09:44:54.272" v="13232" actId="2696"/>
        <pc:sldMkLst>
          <pc:docMk/>
          <pc:sldMk cId="3236275506" sldId="376"/>
        </pc:sldMkLst>
        <pc:picChg chg="del">
          <ac:chgData name="Rebecca Beeckman" userId="432409d2-2a59-43fb-935a-9e252de7956f" providerId="ADAL" clId="{810DC5CD-7D4E-4B0E-8181-95959466F3E7}" dt="2024-11-17T11:37:24.964" v="13081" actId="478"/>
          <ac:picMkLst>
            <pc:docMk/>
            <pc:sldMk cId="3236275506" sldId="376"/>
            <ac:picMk id="17" creationId="{55C8FA9E-06AB-7BBD-0A2F-735FF5D724E4}"/>
          </ac:picMkLst>
        </pc:picChg>
      </pc:sldChg>
      <pc:sldChg chg="add del">
        <pc:chgData name="Rebecca Beeckman" userId="432409d2-2a59-43fb-935a-9e252de7956f" providerId="ADAL" clId="{810DC5CD-7D4E-4B0E-8181-95959466F3E7}" dt="2024-11-17T11:34:16.580" v="13067" actId="47"/>
        <pc:sldMkLst>
          <pc:docMk/>
          <pc:sldMk cId="1050712859" sldId="377"/>
        </pc:sldMkLst>
      </pc:sldChg>
      <pc:sldChg chg="add del modAnim">
        <pc:chgData name="Rebecca Beeckman" userId="432409d2-2a59-43fb-935a-9e252de7956f" providerId="ADAL" clId="{810DC5CD-7D4E-4B0E-8181-95959466F3E7}" dt="2024-11-17T11:33:27.177" v="13058" actId="47"/>
        <pc:sldMkLst>
          <pc:docMk/>
          <pc:sldMk cId="1389626188" sldId="377"/>
        </pc:sldMkLst>
      </pc:sldChg>
      <pc:sldChg chg="add modTransition">
        <pc:chgData name="Rebecca Beeckman" userId="432409d2-2a59-43fb-935a-9e252de7956f" providerId="ADAL" clId="{810DC5CD-7D4E-4B0E-8181-95959466F3E7}" dt="2024-11-17T11:36:31.362" v="13077"/>
        <pc:sldMkLst>
          <pc:docMk/>
          <pc:sldMk cId="3804124913" sldId="377"/>
        </pc:sldMkLst>
      </pc:sldChg>
      <pc:sldChg chg="add">
        <pc:chgData name="Rebecca Beeckman" userId="432409d2-2a59-43fb-935a-9e252de7956f" providerId="ADAL" clId="{810DC5CD-7D4E-4B0E-8181-95959466F3E7}" dt="2024-11-17T11:38:28.978" v="13109" actId="2890"/>
        <pc:sldMkLst>
          <pc:docMk/>
          <pc:sldMk cId="998102643" sldId="378"/>
        </pc:sldMkLst>
      </pc:sldChg>
      <pc:sldChg chg="add del">
        <pc:chgData name="Rebecca Beeckman" userId="432409d2-2a59-43fb-935a-9e252de7956f" providerId="ADAL" clId="{810DC5CD-7D4E-4B0E-8181-95959466F3E7}" dt="2024-11-17T11:33:27.177" v="13058" actId="47"/>
        <pc:sldMkLst>
          <pc:docMk/>
          <pc:sldMk cId="2053290958" sldId="378"/>
        </pc:sldMkLst>
      </pc:sldChg>
      <pc:sldMasterChg chg="modSldLayout">
        <pc:chgData name="Rebecca Beeckman" userId="432409d2-2a59-43fb-935a-9e252de7956f" providerId="ADAL" clId="{810DC5CD-7D4E-4B0E-8181-95959466F3E7}" dt="2024-11-17T11:37:13.683" v="13080"/>
        <pc:sldMasterMkLst>
          <pc:docMk/>
          <pc:sldMasterMk cId="282228209" sldId="2147483965"/>
        </pc:sldMasterMkLst>
        <pc:sldLayoutChg chg="modAnim">
          <pc:chgData name="Rebecca Beeckman" userId="432409d2-2a59-43fb-935a-9e252de7956f" providerId="ADAL" clId="{810DC5CD-7D4E-4B0E-8181-95959466F3E7}" dt="2024-11-17T11:36:59.083" v="13079"/>
          <pc:sldLayoutMkLst>
            <pc:docMk/>
            <pc:sldMasterMk cId="282228209" sldId="2147483965"/>
            <pc:sldLayoutMk cId="3700430864" sldId="2147483798"/>
          </pc:sldLayoutMkLst>
        </pc:sldLayoutChg>
        <pc:sldLayoutChg chg="modAnim">
          <pc:chgData name="Rebecca Beeckman" userId="432409d2-2a59-43fb-935a-9e252de7956f" providerId="ADAL" clId="{810DC5CD-7D4E-4B0E-8181-95959466F3E7}" dt="2024-11-17T08:49:19.650" v="1050"/>
          <pc:sldLayoutMkLst>
            <pc:docMk/>
            <pc:sldMasterMk cId="282228209" sldId="2147483965"/>
            <pc:sldLayoutMk cId="1034318401" sldId="2147483967"/>
          </pc:sldLayoutMkLst>
        </pc:sldLayoutChg>
        <pc:sldLayoutChg chg="modAnim">
          <pc:chgData name="Rebecca Beeckman" userId="432409d2-2a59-43fb-935a-9e252de7956f" providerId="ADAL" clId="{810DC5CD-7D4E-4B0E-8181-95959466F3E7}" dt="2024-11-17T08:49:49.907" v="1051"/>
          <pc:sldLayoutMkLst>
            <pc:docMk/>
            <pc:sldMasterMk cId="282228209" sldId="2147483965"/>
            <pc:sldLayoutMk cId="783911387" sldId="2147483972"/>
          </pc:sldLayoutMkLst>
        </pc:sldLayoutChg>
        <pc:sldLayoutChg chg="modAnim">
          <pc:chgData name="Rebecca Beeckman" userId="432409d2-2a59-43fb-935a-9e252de7956f" providerId="ADAL" clId="{810DC5CD-7D4E-4B0E-8181-95959466F3E7}" dt="2024-11-17T11:37:13.683" v="13080"/>
          <pc:sldLayoutMkLst>
            <pc:docMk/>
            <pc:sldMasterMk cId="282228209" sldId="2147483965"/>
            <pc:sldLayoutMk cId="295500805" sldId="214748399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51BD5E5-B3D0-D41F-14CB-ACA1C7B271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21A17F1-199E-7B8F-D04A-02CF53205E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2DF8B-929F-4B55-8450-7B3CA3E50F29}" type="datetimeFigureOut">
              <a:rPr lang="nl-BE" smtClean="0"/>
              <a:t>19/11/2024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CE0004-054A-8E0D-BDD4-040779516D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23DB23-3735-0C61-9B44-B4802D2DC7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8DE2F-7B0E-48AA-A771-10A18A668D7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3088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EB5A0-6B00-4C80-870D-83FE36CA9A27}" type="datetimeFigureOut">
              <a:rPr lang="nl-BE" smtClean="0"/>
              <a:t>19/11/2024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714A0-909D-4F03-8B0F-EF34EABE84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158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5934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nl-BE" sz="1200" dirty="0"/>
          </a:p>
          <a:p>
            <a:pPr lvl="1"/>
            <a:endParaRPr lang="en-US" sz="1200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714A0-909D-4F03-8B0F-EF34EABE84E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90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0222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0324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2595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4057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273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DF142-6460-300E-992E-90A9610EF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20983D4-690B-ABE9-F75E-E274FD121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CC521E-9F3C-CEB2-9B95-39F0ABB6B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13A8E3-66BC-99F1-E758-F6FD287F5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6708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9DF0-1B1F-EEBC-CCE9-E2D0F3BD8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81ED56D-EA4E-0534-2E6A-1D814744F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46916A-CACD-5F99-71A4-EE1F182EB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365FE1-1EAC-882E-3595-9283A9C85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8396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368F3-0F7D-4099-E8D9-2A5DC89D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35F20E7-F166-A063-C593-7D2BFA95B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87D0D21-0C3A-4282-3C42-2729482DE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062973-2139-47A2-FBD7-6569BC7BD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8239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1EA2B-708F-1086-C8C3-6C820CED6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A48A297-EDED-72B1-6E41-E7B53B60C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26563DF-16C8-7565-3F3C-D68B56063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838058-C40F-D88C-9881-00C659990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101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5878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E596C-D14C-A3FC-C14E-DAA06BA31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9B76CDB-CE89-1C4A-8038-4C0E64644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B0BED50-76DC-2DD9-1EBA-9EB0BEF97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803E5E-AC84-FAD8-51F1-1B41F8DF0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005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E1F34-F932-A449-FC07-02CF522C2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264ABA-9F6D-7A16-33FC-BF24B4EC6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3326ADD-E4D5-CCF5-C4CE-E339285C5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743B705-463B-62FD-4F57-065C37629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1360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2155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8556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A259D-E212-910B-72CD-BC2529112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4BB5E61-1DF9-0196-3F8C-5C24CF4ECC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6ADA11-FA64-7DB3-E5B7-49FE41419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445F13C-74B7-5002-5A86-70548A765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176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477CC-420D-78D5-0AEE-E7D1DEFC5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A6B71B4-024C-037A-25FE-FAD44F1CA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27DCEB0-D887-E7D9-0AE5-69261F395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A53FBBE-D9FC-E0FA-93AA-E6728DF24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714A0-909D-4F03-8B0F-EF34EABE84E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05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536F-7D8E-31FE-A386-731D544D1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8C68283-8D25-94C3-3F95-56206819D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4581C6A-AF4B-25C8-5B5E-A1A3253F6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96C903-101D-4946-BC3B-956BAB8F7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1911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824DD-B54B-B70E-F9B7-23D24F2EC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4CD3D3-3A9E-D000-6E2F-0B6C79A5E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7A509A-2C8B-B40E-3227-44174F138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328EBC-22C2-AD42-40FE-98CE5871E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1537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42557-9147-29D1-94EE-F7661F735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0A3B2B1-EEB1-AE00-A42B-84AB577C4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3D12092-E4D6-C3DD-9B45-4583CB462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6AE03C-41A9-33CB-BF3A-BF6E93410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8401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2BD64-0820-51AC-0E34-F3DF32C7B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C6A7003-538B-E6B3-A7FA-933BCC68F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6E9B0A4-F770-E138-8EDE-1DD5FAFB6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601688-D72D-1BBA-C869-07923A6E8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7009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714A0-909D-4F03-8B0F-EF34EABE84EC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050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Titel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60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943478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307364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ussentitel + vide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media 2">
            <a:extLst>
              <a:ext uri="{FF2B5EF4-FFF2-40B4-BE49-F238E27FC236}">
                <a16:creationId xmlns:a16="http://schemas.microsoft.com/office/drawing/2014/main" id="{2D1CEAF7-8C9F-72EC-EBCD-7650B675D8E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571500"/>
            <a:ext cx="10515600" cy="4000119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2729765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Agenda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87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0D872E8-061D-6695-7EE1-1B3B10359EFD}"/>
              </a:ext>
            </a:extLst>
          </p:cNvPr>
          <p:cNvSpPr/>
          <p:nvPr userDrawn="1"/>
        </p:nvSpPr>
        <p:spPr>
          <a:xfrm>
            <a:off x="2750643" y="0"/>
            <a:ext cx="222432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B16FDF-672A-D699-9620-D4D1D19D46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074D9A-9D1F-725D-5F5C-1D8AB098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32057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B577D20-5881-996D-0C8F-3546FDCF515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676400" y="0"/>
            <a:ext cx="33147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27F51BCC-A624-1502-AFCD-DB6A931CE3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C414E-1B95-9D6E-EAEB-0409E28F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1152062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tel +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564308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Tekst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95796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 numCol="2" spcCol="72000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2998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07179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twee kolommen | i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33768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ussentitel + vide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media 2">
            <a:extLst>
              <a:ext uri="{FF2B5EF4-FFF2-40B4-BE49-F238E27FC236}">
                <a16:creationId xmlns:a16="http://schemas.microsoft.com/office/drawing/2014/main" id="{2D1CEAF7-8C9F-72EC-EBCD-7650B675D8E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571500"/>
            <a:ext cx="10515600" cy="4000119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8987846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8902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twee kolommen | in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 spcCol="720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21599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2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533215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4561530" cy="633251"/>
          </a:xfrm>
        </p:spPr>
        <p:txBody>
          <a:bodyPr/>
          <a:lstStyle>
            <a:lvl1pPr>
              <a:defRPr lang="nl-NL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4561530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28CE2209-A090-7937-CE28-2B3DC576AA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88350" y="571500"/>
            <a:ext cx="533215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DCAE95B6-585F-431A-31F0-868424F201B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86108" y="1714500"/>
            <a:ext cx="4561530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7B4A31B-191F-B3EB-6972-A949765DAE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61212" y="809027"/>
            <a:ext cx="4561530" cy="633251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nl-BE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870568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 | extra focu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9082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2 kolommen | in kader | extra focu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 numCol="2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10928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tekst in kader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3886200" cy="5143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86000"/>
            <a:ext cx="9944100" cy="400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2679405"/>
            <a:ext cx="9293225" cy="3200584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7830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tel + tekst + be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0" y="2564308"/>
            <a:ext cx="1219199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Tekst + beeld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078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55EE722-E1E7-B5BC-7C65-553880FC5A5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76399" y="1714500"/>
            <a:ext cx="5524501" cy="4571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44B48EE7-AE40-ADFF-CF7F-2CEC3910CB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4979504" cy="17247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79A8EA76-18AB-EEE7-474A-9491070ACA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48016" y="1714500"/>
            <a:ext cx="3872484" cy="457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F3874B-388C-3282-4458-6AFC04B5146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629079-B3F2-8CFC-03AA-5AC1C08D955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2F2239B-CF05-B59C-099E-6754B80436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76401" y="6289968"/>
            <a:ext cx="552450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327D14-52D3-0A0A-17F8-725372C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12" y="889010"/>
            <a:ext cx="4018875" cy="10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6540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kader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66294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561D5092-F34D-033B-EC59-418E8B5D35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00900" y="571500"/>
            <a:ext cx="4419600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0E7E8C7-B2C2-D63A-B018-9C909CC4A6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57425" y="2613025"/>
            <a:ext cx="4367213" cy="36734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49DF479-3C93-0CB6-8CE8-78B14085713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0AA44A-BD72-D36F-5393-71332DB2988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4EEE9B3B-2A3B-C161-E8F6-A730ED3FB6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898" y="6289968"/>
            <a:ext cx="4419601" cy="180000"/>
          </a:xfrm>
        </p:spPr>
        <p:txBody>
          <a:bodyPr lIns="0" rIns="0" anchor="t"/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887558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 animBg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1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8D790E85-4FB0-9661-6A77-99BFA632BB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afbeelding 6">
            <a:extLst>
              <a:ext uri="{FF2B5EF4-FFF2-40B4-BE49-F238E27FC236}">
                <a16:creationId xmlns:a16="http://schemas.microsoft.com/office/drawing/2014/main" id="{F3D4DD50-F16B-F888-AD16-AD0D53689E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453D9BCE-5124-3C14-0CEF-37B92191C6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58000" y="583531"/>
            <a:ext cx="4762500" cy="57029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65C4270B-8A6B-8F5B-0471-22FA1FDF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518" y="571501"/>
            <a:ext cx="5539091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8A69B354-69E9-F47F-28FC-29FEFB0AC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558" y="1998921"/>
            <a:ext cx="5534525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F164409-F75B-8822-AFFD-E2F3E15087B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C4A9A5-A379-FCE6-8221-13112A54AA4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1D86F22B-914F-FAE7-812A-6182AAD1F1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6289968"/>
            <a:ext cx="4991102" cy="180000"/>
          </a:xfrm>
        </p:spPr>
        <p:txBody>
          <a:bodyPr lIns="576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619214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9" grpId="0"/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Agenda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58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 + tekst 2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1500"/>
            <a:ext cx="6096000" cy="6286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99" y="1087419"/>
            <a:ext cx="6096000" cy="46920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571501"/>
            <a:ext cx="4419602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53CE63-CC50-337C-F5C8-3D46AECF22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4542" y="1998921"/>
            <a:ext cx="441595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85BA372-C92D-C7B6-D274-DF1A3D5FB09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0DF3D-E88E-E13A-D6C4-E3F94C2688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02B4623-A069-45B5-FB70-0B30AA2455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1499" y="5782707"/>
            <a:ext cx="6096000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957540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in kader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993CA787-571F-4EFD-732F-C5E2A0EDD8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91100" y="2322095"/>
            <a:ext cx="7200900" cy="453590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51B8261E-CE6F-DE26-8262-37B564C3425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1" y="2857501"/>
            <a:ext cx="5523530" cy="3429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CA05CC-0AC5-8E04-F8C1-F576002AED6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2D387F-80BC-CBA0-1877-BE976600159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7EE432F-31F5-F763-4E76-537931079CB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1501" y="6289968"/>
            <a:ext cx="4991102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929077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39" grpId="0" uiExpand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beelden + titel +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2C2C3974-156E-FA3E-3BA9-E241319BDC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-969" y="0"/>
            <a:ext cx="3887169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2"/>
            <a:ext cx="4419600" cy="20852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A7BD7169-E9C0-B880-B383-293E665B647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3056021"/>
            <a:ext cx="4419600" cy="32304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D7A04D6B-CCD8-528B-26A1-E1C21DDD41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2412" y="1998921"/>
            <a:ext cx="55280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FD0AC4C-F691-C743-74F5-05D64659C9B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C41A91-9C1F-5571-CAB8-585414FB2F6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3DAEA80-C9DD-A806-31E8-575909C2B45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7912" y="2673205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1B4BF0BF-16A3-0D33-9C4D-3C742EA667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7912" y="6290178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495928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8" grpId="0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item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Items</a:t>
            </a:r>
          </a:p>
        </p:txBody>
      </p:sp>
    </p:spTree>
    <p:extLst>
      <p:ext uri="{BB962C8B-B14F-4D97-AF65-F5344CB8AC3E}">
        <p14:creationId xmlns:p14="http://schemas.microsoft.com/office/powerpoint/2010/main" val="6806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80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689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58169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9817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3766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05925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6000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1714500"/>
            <a:ext cx="3314700" cy="4572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06488"/>
            <a:ext cx="9944100" cy="3379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1270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2918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774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9392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3519896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638825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57917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met picto + 3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2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53334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11340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11188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39381" y="4000501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10134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4767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4526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39381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10134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5867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7497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520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2375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398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7253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276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208360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473238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38116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12271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23950" y="1714499"/>
            <a:ext cx="10496550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447A8140-C670-4D44-DAEF-D2CC311FA7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7086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63D6309C-6692-29F3-4CA8-28669069C7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1094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CB7B50CB-2F06-1754-57F3-FB199D47DE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18977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9C94AEF7-B678-DEB5-C218-6942617666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9203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afbeelding 8">
            <a:extLst>
              <a:ext uri="{FF2B5EF4-FFF2-40B4-BE49-F238E27FC236}">
                <a16:creationId xmlns:a16="http://schemas.microsoft.com/office/drawing/2014/main" id="{106209EE-E068-5AA9-0770-ED7D5CFF394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67086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FC705194-5B45-923F-41CA-51A61CD251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7312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9">
            <a:extLst>
              <a:ext uri="{FF2B5EF4-FFF2-40B4-BE49-F238E27FC236}">
                <a16:creationId xmlns:a16="http://schemas.microsoft.com/office/drawing/2014/main" id="{99E584CF-337A-4771-3D34-75C3A520C2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67949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3193611D-0501-E8AF-EA58-16B656B6EE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5120058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BBD50B1B-DB7B-CA70-9ABC-57C31F82AC3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575712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afbeelding 8">
            <a:extLst>
              <a:ext uri="{FF2B5EF4-FFF2-40B4-BE49-F238E27FC236}">
                <a16:creationId xmlns:a16="http://schemas.microsoft.com/office/drawing/2014/main" id="{40D3F499-DBB6-51E2-AD05-AFB3235D37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BE9388A4-830C-7378-E7B2-926DDDF1E87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1B7E9EDC-36C3-E4BC-11DD-C6628B8DBED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30539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0D872E8-061D-6695-7EE1-1B3B10359EFD}"/>
              </a:ext>
            </a:extLst>
          </p:cNvPr>
          <p:cNvSpPr/>
          <p:nvPr userDrawn="1"/>
        </p:nvSpPr>
        <p:spPr>
          <a:xfrm>
            <a:off x="2750643" y="0"/>
            <a:ext cx="222432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B16FDF-672A-D699-9620-D4D1D19D46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074D9A-9D1F-725D-5F5C-1D8AB098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8184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+ 4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7901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069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8816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935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9679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257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1200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8897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0164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49759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87209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26255" y="4000501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7572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720506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70048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2625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72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4B70F615-32E9-C194-A7A3-3D8A8649689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425196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322251C3-E888-A227-AA84-71429FA0E5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19589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6">
            <a:extLst>
              <a:ext uri="{FF2B5EF4-FFF2-40B4-BE49-F238E27FC236}">
                <a16:creationId xmlns:a16="http://schemas.microsoft.com/office/drawing/2014/main" id="{265608FE-5100-0596-8C3C-5D251D8F9D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425196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22774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5574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596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2073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3095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68779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79005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156436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382935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6077405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91682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32705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832545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118B5F58-52EE-DA24-9A90-4003B248637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018300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10653BA-5CD3-712D-BCB2-00C39104A4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59323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9D651EB5-2E24-9E7B-8CC5-C24C9AD5841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 rot="5400000">
            <a:off x="1059163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15719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23849" y="1714499"/>
            <a:ext cx="11515725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4" name="Tijdelijke aanduiding voor afbeelding 8">
            <a:extLst>
              <a:ext uri="{FF2B5EF4-FFF2-40B4-BE49-F238E27FC236}">
                <a16:creationId xmlns:a16="http://schemas.microsoft.com/office/drawing/2014/main" id="{8B86245C-789E-00DA-D8A1-6DB50924707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5574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6A4669-611B-23B8-E385-651517F1328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596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F3E6BAA7-AA88-4905-746A-F06F6F14C2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2073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17F53ADE-192A-4B03-6A35-08B4504A0B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3095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E2D1655-3E78-1B91-DD0A-4CC5A13B03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68779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92D9D928-1D6C-5A85-AC31-39E170A858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79005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D8DDBD-6318-5A7E-6DF1-8C3F1D476D8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156436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6F914365-6F96-F8A9-2A17-C4A99A37899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382935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633A35FD-C93D-5000-ECEE-FF20B849ABB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6077405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afbeelding 8">
            <a:extLst>
              <a:ext uri="{FF2B5EF4-FFF2-40B4-BE49-F238E27FC236}">
                <a16:creationId xmlns:a16="http://schemas.microsoft.com/office/drawing/2014/main" id="{F62F14E7-2663-1196-DED2-DA54A92B4ACD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91682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A8F1F3AA-0E5B-CA8C-B68F-3695751BCDA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32705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32C2ACF3-32F7-BC21-C86F-FDA2C430B8E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832545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1" name="Tijdelijke aanduiding voor afbeelding 8">
            <a:extLst>
              <a:ext uri="{FF2B5EF4-FFF2-40B4-BE49-F238E27FC236}">
                <a16:creationId xmlns:a16="http://schemas.microsoft.com/office/drawing/2014/main" id="{490692C3-F025-5DC2-01F5-F0E49F4DF59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018300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42" name="Tijdelijke aanduiding voor tekst 6">
            <a:extLst>
              <a:ext uri="{FF2B5EF4-FFF2-40B4-BE49-F238E27FC236}">
                <a16:creationId xmlns:a16="http://schemas.microsoft.com/office/drawing/2014/main" id="{0864CBBA-E3B3-A46A-2E00-5F468C84D2B6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59323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3" name="Tijdelijke aanduiding voor tekst 9">
            <a:extLst>
              <a:ext uri="{FF2B5EF4-FFF2-40B4-BE49-F238E27FC236}">
                <a16:creationId xmlns:a16="http://schemas.microsoft.com/office/drawing/2014/main" id="{120FB73A-A146-4633-7268-74380457917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 rot="5400000">
            <a:off x="1059163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50509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14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picto + 5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26659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4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59813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42842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54047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130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4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59813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42842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800B538F-A8F5-55CB-5D6D-FF085B30DC5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425871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8E4D6435-1B10-52F5-B2BC-7EBC742CB70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08900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5901BCF-03FB-B4AC-BC44-E78A205D0D3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20212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FFCF962-F1CE-3478-5FE7-F0A8EE728F4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90329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afbeelding 6">
            <a:extLst>
              <a:ext uri="{FF2B5EF4-FFF2-40B4-BE49-F238E27FC236}">
                <a16:creationId xmlns:a16="http://schemas.microsoft.com/office/drawing/2014/main" id="{1DEF54F4-47F3-758E-CFFC-ABD3F2B90A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25871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32DA442C-6A68-A8DC-9299-1BAB5F7C1B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08900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80022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in kader + 1 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89476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4183502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5466027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976654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4264143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554915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A3B940A-A04D-26F5-5AA7-9393943EC1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367348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in kader + 1 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522041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348842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4463353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60393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356906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454648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B1DA3281-F7B0-7943-90FA-5DACBA1D563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386263" y="5451240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488DF3A3-C574-001C-D37E-97F91DA25A5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381360" y="5534368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5150DE0F-1B67-5D93-D441-F71FCD6AF3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377931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6" y="1144865"/>
            <a:ext cx="4691952" cy="456826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6CDCC35-AE6B-A58B-379B-54F3B4B882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90565" y="788949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BD6F037-3858-769B-ECF7-94B17AE704D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610165" y="783188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A43BEAA5-FFBB-0EC4-F8C8-4B82136216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0565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419F10CC-5AE3-00E1-673D-B2852784BF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620339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317560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6" y="1144865"/>
            <a:ext cx="4691952" cy="459107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3132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DFEC7B1E-47A5-1E4A-9331-0B3B29EC78B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758195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59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3844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704CC13D-EE26-DE53-5708-EB7880E32C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88907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3308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C0C5CD88-9FD9-0BCB-B1AE-5652AE0BFBF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7572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218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700E0EB3-B00E-B1D6-B0D6-EBBAE2AE2DC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1768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212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8383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B577D20-5881-996D-0C8F-3546FDCF515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676400" y="0"/>
            <a:ext cx="33147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27F51BCC-A624-1502-AFCD-DB6A931CE3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C414E-1B95-9D6E-EAEB-0409E28F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5858670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beeld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5" y="1144865"/>
            <a:ext cx="4691951" cy="459107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22">
            <a:extLst>
              <a:ext uri="{FF2B5EF4-FFF2-40B4-BE49-F238E27FC236}">
                <a16:creationId xmlns:a16="http://schemas.microsoft.com/office/drawing/2014/main" id="{35341B95-AA3B-E2BA-7088-E451FA0B614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002671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afbeelding 22">
            <a:extLst>
              <a:ext uri="{FF2B5EF4-FFF2-40B4-BE49-F238E27FC236}">
                <a16:creationId xmlns:a16="http://schemas.microsoft.com/office/drawing/2014/main" id="{F52DAAC8-BEF9-C30A-A84E-303A1243ACB6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439085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22">
            <a:extLst>
              <a:ext uri="{FF2B5EF4-FFF2-40B4-BE49-F238E27FC236}">
                <a16:creationId xmlns:a16="http://schemas.microsoft.com/office/drawing/2014/main" id="{3DDAE3B6-1CA9-7DEF-A298-1710B3DBDBC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5002211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afbeelding 22">
            <a:extLst>
              <a:ext uri="{FF2B5EF4-FFF2-40B4-BE49-F238E27FC236}">
                <a16:creationId xmlns:a16="http://schemas.microsoft.com/office/drawing/2014/main" id="{6FF330C3-1ACB-ECB7-C663-4AE680C8870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433069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24340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stapp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Stappen</a:t>
            </a:r>
          </a:p>
        </p:txBody>
      </p:sp>
    </p:spTree>
    <p:extLst>
      <p:ext uri="{BB962C8B-B14F-4D97-AF65-F5344CB8AC3E}">
        <p14:creationId xmlns:p14="http://schemas.microsoft.com/office/powerpoint/2010/main" val="17254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703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42804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2051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3518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652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41203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82670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70419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40970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582437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83004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9620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08455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3229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82373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1122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92864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32008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21052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92475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431619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02624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jdelijke aanduiding voor tekst 27">
            <a:extLst>
              <a:ext uri="{FF2B5EF4-FFF2-40B4-BE49-F238E27FC236}">
                <a16:creationId xmlns:a16="http://schemas.microsoft.com/office/drawing/2014/main" id="{EAC3C5ED-060F-CEE4-8DA1-8EFE7335E32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47820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tekst 27">
            <a:extLst>
              <a:ext uri="{FF2B5EF4-FFF2-40B4-BE49-F238E27FC236}">
                <a16:creationId xmlns:a16="http://schemas.microsoft.com/office/drawing/2014/main" id="{5251BDF9-1C5A-2947-CCD6-29284631A1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 rot="5400000">
            <a:off x="772787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A187DD3-34FD-E297-0247-E53B086964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9436E17F-ACC9-E68F-1043-BAB73808B5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23372691-6FED-2EC0-1993-B6BC189146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76EE87E8-C818-AA41-A570-579BD3D0F5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DC36B21-2429-DA4B-1D7D-4DE7D3B04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014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C0A6E83A-D799-3997-A0FB-226D2B04C7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E46CC20D-1ED3-BAA6-436F-3C730E1ED17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FEC55269-0A2E-84CA-2A62-8B6A5B5794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44456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9">
            <a:extLst>
              <a:ext uri="{FF2B5EF4-FFF2-40B4-BE49-F238E27FC236}">
                <a16:creationId xmlns:a16="http://schemas.microsoft.com/office/drawing/2014/main" id="{5C8BE018-BE5A-AB09-8402-01506B1452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afbeelding 8">
            <a:extLst>
              <a:ext uri="{FF2B5EF4-FFF2-40B4-BE49-F238E27FC236}">
                <a16:creationId xmlns:a16="http://schemas.microsoft.com/office/drawing/2014/main" id="{9FAF0E6C-11A7-00F4-E8E9-B3BD6C1CEE8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C8F1013D-2343-6AD8-515D-C1CE17F4BA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02462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9">
            <a:extLst>
              <a:ext uri="{FF2B5EF4-FFF2-40B4-BE49-F238E27FC236}">
                <a16:creationId xmlns:a16="http://schemas.microsoft.com/office/drawing/2014/main" id="{84AAB0EF-007F-BD20-6547-AA6BADCD94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90131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87026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61439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5909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4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11869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717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5909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058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4740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73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271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4666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9273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865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81816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2988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4666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9273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9170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2882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842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27613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515867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0A3E5A93-6E71-34DD-440E-49EB3BF62DE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651B4F5-3382-0CF5-2740-5EBE1ECF522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92192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0FFD6EF5-DF35-3D05-4DDF-0D366D9386E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655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161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66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0255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374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1118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92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7043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78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9506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625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50368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81451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tel +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564308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Tekst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81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5723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8014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9633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65644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9197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6416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3635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0FED7DC1-D9C0-967C-6F3D-8B4F9DA9D3A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08549" y="397277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4861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2573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0284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167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52926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2948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98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71762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4867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0483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49813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8640AC93-4C35-3C3F-38B5-BB5222439AF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79961" y="227733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C4B64BE-8E94-9F1B-2F9C-DB71993CE98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80690" y="260439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32">
            <a:extLst>
              <a:ext uri="{FF2B5EF4-FFF2-40B4-BE49-F238E27FC236}">
                <a16:creationId xmlns:a16="http://schemas.microsoft.com/office/drawing/2014/main" id="{07F7497F-16C6-DBCB-05D4-9650DD328D0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780222" y="353372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422901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3646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20795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8697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361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35729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17843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31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81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53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2273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8239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77355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290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5222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56777BC1-AE22-4AEC-87F0-D768804A7F0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9272178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87A65431-9A8F-25C6-EE09-71EBD3494FF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69995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A4466FCD-417A-1048-9197-E56A6EFB370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067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32">
            <a:extLst>
              <a:ext uri="{FF2B5EF4-FFF2-40B4-BE49-F238E27FC236}">
                <a16:creationId xmlns:a16="http://schemas.microsoft.com/office/drawing/2014/main" id="{ACC53E10-DB80-27DC-01AB-F3BEEE4551F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806303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1105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974CAC9-80E2-15C2-BD6B-8A477CB432D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54326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CD66C01B-C1D1-081E-7CE7-D6DB81E77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362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F8E999BE-BBF5-A367-D638-0DF45883457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702447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39886FE-EDFE-9BBE-691C-F0A97476536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93214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73016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9F7BFCE-2B1F-BEE2-184D-5B97953E19D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343213" y="4510218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74222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81334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4228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17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5246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00577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7915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494434AA-9FBE-1AAA-2B88-EFC0F990243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4913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F9CE35F-4BF1-0AAD-44D3-6EA83AAFCA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2876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22">
            <a:extLst>
              <a:ext uri="{FF2B5EF4-FFF2-40B4-BE49-F238E27FC236}">
                <a16:creationId xmlns:a16="http://schemas.microsoft.com/office/drawing/2014/main" id="{BDDACEEB-C4CE-C761-FEBC-B0EAEA164DA9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4913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4136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CBAB685D-882A-E5AA-1C83-61A1F6DF751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918421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35632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630038" y="4930194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01979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8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104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95144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9720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3" name="Tijdelijke aanduiding voor tekst 27">
            <a:extLst>
              <a:ext uri="{FF2B5EF4-FFF2-40B4-BE49-F238E27FC236}">
                <a16:creationId xmlns:a16="http://schemas.microsoft.com/office/drawing/2014/main" id="{E3334ABD-33F0-8FE1-3441-96B24369746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126D87A-A863-DAC5-F9C7-1ADB01A652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22">
            <a:extLst>
              <a:ext uri="{FF2B5EF4-FFF2-40B4-BE49-F238E27FC236}">
                <a16:creationId xmlns:a16="http://schemas.microsoft.com/office/drawing/2014/main" id="{D4AB2B82-0E25-AEF3-637D-7906C4EFF49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8157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jdslij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Tijdslijn</a:t>
            </a:r>
          </a:p>
        </p:txBody>
      </p:sp>
    </p:spTree>
    <p:extLst>
      <p:ext uri="{BB962C8B-B14F-4D97-AF65-F5344CB8AC3E}">
        <p14:creationId xmlns:p14="http://schemas.microsoft.com/office/powerpoint/2010/main" val="14281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3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4C4CBCB6-12F3-E9E9-92D7-B6B5016F17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B23CF5A5-40F6-2A9D-9018-D34DB84662F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98D2BA8B-9190-CAEE-ACEB-3BDEC7644D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077005B0-317F-3444-D803-3EFDFB534E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3542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DF08C6E2-5707-61A5-B1F0-BB7FA7E6FC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3DE23F22-7879-2094-3621-89E8A6B77E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0053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85228D6D-5108-A58F-A04A-19894C2289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89931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C9A8A16-9242-BF86-11AD-08CEABA9F1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A5989DF5-5ED6-D2E0-C649-482ECB7960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96442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7" name="Tijdelijke aanduiding voor tekst 6">
            <a:extLst>
              <a:ext uri="{FF2B5EF4-FFF2-40B4-BE49-F238E27FC236}">
                <a16:creationId xmlns:a16="http://schemas.microsoft.com/office/drawing/2014/main" id="{0EA77528-309C-669C-C241-347DDB21B3E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53960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3F18539E-067A-29D5-2692-66EAAA9C2C3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C3107D8-1201-847F-8F81-99A8B8AA8C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60471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03885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3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F566AD37-7CC6-2CA9-3126-42689AF8CB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46F55FE6-C7C7-E12B-375E-A4872AE0A0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A87D3FB8-E0C5-DB95-24B3-05DCD21A25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7C76E26-7F6C-179C-5EBF-8DB6AA285C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4124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9">
            <a:extLst>
              <a:ext uri="{FF2B5EF4-FFF2-40B4-BE49-F238E27FC236}">
                <a16:creationId xmlns:a16="http://schemas.microsoft.com/office/drawing/2014/main" id="{5CB4CC77-89BD-6E50-9193-0CCB1D4B1B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99B67A37-8B79-ACBD-A7B3-7935365F2C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31387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BBF71D54-9857-B1D8-4419-6C2E56A3BE5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40513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AB58912-2C82-4745-AEF6-A57957569F6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0BFC13-1080-5037-AE12-3C75C4E4E51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57776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D081842A-B7B9-F14B-258D-3823C5A71D9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04542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1E0CE1D1-096A-2FCB-FC15-C6BCFA2691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82B250-5B01-F53C-99B0-4E01D3E19D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21805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331698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83911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4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35540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4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BE2F3F91-B042-CA5D-C096-D8F8CE360F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F143F04E-0FD4-D9E5-1CB1-F7ECD6CC92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9FD0DBD-3179-09D6-7F33-C9D94B252E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C4F74207-7131-8B51-EC15-F1B283D971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0CFF095-7A90-17DF-6F0D-7C6A7E3998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9">
            <a:extLst>
              <a:ext uri="{FF2B5EF4-FFF2-40B4-BE49-F238E27FC236}">
                <a16:creationId xmlns:a16="http://schemas.microsoft.com/office/drawing/2014/main" id="{47E72EBB-B18C-6B35-7542-609818C489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0D3EE89-306F-062C-15BE-616580A35DE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F75EB01D-D4F3-86D6-14FB-EC184CD1CD3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4C4D3DD2-CBC3-3676-E2E1-D3DB7F6006D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9E48EF19-B696-D265-4E24-AC624E984A7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584B13F5-FDA4-02EC-C280-9579A19CB1A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B0AD04E3-2273-5412-167D-94543A23D14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0B17BB9-9083-AEF2-7701-DFAFE2A473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50C7212E-4FE9-56EE-4AB0-B2444D39AE8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882677CA-8AC1-848B-3A25-1DCB9D08D4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tekst 6">
            <a:extLst>
              <a:ext uri="{FF2B5EF4-FFF2-40B4-BE49-F238E27FC236}">
                <a16:creationId xmlns:a16="http://schemas.microsoft.com/office/drawing/2014/main" id="{CC66327E-BB15-A55B-9986-3641E1E261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64864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5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1759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0745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5510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135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69CE8E0F-B9EF-3311-31ED-92FE91EA20D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24EDD6BB-47E9-61A5-279B-AC896108F78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8C9DDD3E-A6D3-0C9C-ECC0-974FC2A09BD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6">
            <a:extLst>
              <a:ext uri="{FF2B5EF4-FFF2-40B4-BE49-F238E27FC236}">
                <a16:creationId xmlns:a16="http://schemas.microsoft.com/office/drawing/2014/main" id="{97931A03-1A78-EECA-4955-8DE7BB37E9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17019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22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5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F8060B42-C057-91CF-A32B-B7485E4F2C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27">
            <a:extLst>
              <a:ext uri="{FF2B5EF4-FFF2-40B4-BE49-F238E27FC236}">
                <a16:creationId xmlns:a16="http://schemas.microsoft.com/office/drawing/2014/main" id="{F891CAEF-B78C-7243-263C-20DB5827C98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9F7946F4-E108-1CC0-110D-DAB2A5A0102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tekst 27">
            <a:extLst>
              <a:ext uri="{FF2B5EF4-FFF2-40B4-BE49-F238E27FC236}">
                <a16:creationId xmlns:a16="http://schemas.microsoft.com/office/drawing/2014/main" id="{9AE3E708-771A-C82A-DF5B-1EBB39280DC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2310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14760389-3ACB-2302-80B8-A6F4FF411E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19B6EAF8-F2CA-9CF9-9C50-6E2139F24F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2642621A-B40E-C7EF-A43D-ECD56759EF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32C09AC7-401E-BE16-E783-707AD7265D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CFB78C38-ED35-3B27-B464-7AE19CD3514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6951C96-08DA-1C2D-30C0-443BD129A2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2584D9B-46A1-A97C-E584-46ACD1A753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AD984C27-A3AE-6964-92E0-A066D5A4E34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A697F1EA-B949-CF9D-646A-CA9EC76C61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65335FFB-9050-075E-08C0-DC212FEC04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1295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D50429BE-9498-9048-F812-95B56FE4C5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6061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1FFDAA9D-1395-A616-BE34-E87F2452EC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685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5" name="Tijdelijke aanduiding voor tekst 27">
            <a:extLst>
              <a:ext uri="{FF2B5EF4-FFF2-40B4-BE49-F238E27FC236}">
                <a16:creationId xmlns:a16="http://schemas.microsoft.com/office/drawing/2014/main" id="{A7CF704E-E282-60E1-A567-9CA88CD70D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E6CB9F2F-04F3-21C8-645A-7970FC00F79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6ABA256C-FE61-BE6B-029F-D5D34825F1C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B814513-8C4A-F751-46F8-81D7E3EE10C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134412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beeld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Beelden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08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CE0F1717-63CA-5313-0A73-556F152F4E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499" y="6572393"/>
            <a:ext cx="1132723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991509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" y="583531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48A56AB-6757-0177-BC8C-409E25AFED0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403531"/>
            <a:ext cx="6177110" cy="180000"/>
          </a:xfrm>
        </p:spPr>
        <p:txBody>
          <a:bodyPr lIns="0" rIns="0" anchor="b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432724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CEE10-0692-7ACF-7F91-D896E31A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2374"/>
            <a:ext cx="11049000" cy="63325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04B60A-18C7-89E0-F051-35B157B405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269" y="6572393"/>
            <a:ext cx="1160546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496755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229726" y="1728286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500" y="1728285"/>
            <a:ext cx="4395538" cy="4571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ED140091-200B-5885-41A2-BCABA453369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439553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19D08B6-D64B-45C1-75EE-FD192224F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29726" y="6295690"/>
            <a:ext cx="639077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67889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3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B3CC9431-7822-DC56-84DF-211CA0351A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6574267-F0EE-80F4-A9DE-C9259CB281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92C7F54E-1769-29A0-522B-8DCFFED3712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6295690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088339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 numCol="2" spcCol="720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25661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4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F9A61FCB-24EE-D073-A17F-8EABDBA5D1A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552607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E3D1CF88-8E15-91B8-DF93-B404FC669F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77B1B620-44BD-BCEB-F293-F0C39CD76E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8C524F2-69C6-961F-15D2-B7006F32C3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1228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908C7EA2-DE77-D610-3A73-FBD58E4DA11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5260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843372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md + quote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5B91A48-0E73-0254-BFF8-EF5A25D115C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9407387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61180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quote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843447"/>
            <a:ext cx="11283803" cy="1156596"/>
          </a:xfrm>
        </p:spPr>
        <p:txBody>
          <a:bodyPr anchor="b"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4520B6E0-4CB2-0353-1CE4-B46E389BC4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99" y="6017627"/>
            <a:ext cx="11283803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Met een passend bijschrift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D96746F-9058-7511-A492-0AF56F5DE5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4582379"/>
            <a:ext cx="9407386" cy="180000"/>
          </a:xfrm>
        </p:spPr>
        <p:txBody>
          <a:bodyPr lIns="90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54812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6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6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612C43F-B8D2-599A-AEBC-DA522E590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6610" y="2871609"/>
            <a:ext cx="1078783" cy="1078423"/>
          </a:xfrm>
          <a:custGeom>
            <a:avLst/>
            <a:gdLst>
              <a:gd name="connsiteX0" fmla="*/ 347843 w 1078783"/>
              <a:gd name="connsiteY0" fmla="*/ 215704 h 1078423"/>
              <a:gd name="connsiteX1" fmla="*/ 347843 w 1078783"/>
              <a:gd name="connsiteY1" fmla="*/ 862357 h 1078423"/>
              <a:gd name="connsiteX2" fmla="*/ 905302 w 1078783"/>
              <a:gd name="connsiteY2" fmla="*/ 539031 h 1078423"/>
              <a:gd name="connsiteX3" fmla="*/ 535779 w 1078783"/>
              <a:gd name="connsiteY3" fmla="*/ 0 h 1078423"/>
              <a:gd name="connsiteX4" fmla="*/ 543001 w 1078783"/>
              <a:gd name="connsiteY4" fmla="*/ 0 h 1078423"/>
              <a:gd name="connsiteX5" fmla="*/ 648096 w 1078783"/>
              <a:gd name="connsiteY5" fmla="*/ 10595 h 1078423"/>
              <a:gd name="connsiteX6" fmla="*/ 1078783 w 1078783"/>
              <a:gd name="connsiteY6" fmla="*/ 539030 h 1078423"/>
              <a:gd name="connsiteX7" fmla="*/ 539390 w 1078783"/>
              <a:gd name="connsiteY7" fmla="*/ 1078423 h 1078423"/>
              <a:gd name="connsiteX8" fmla="*/ 10955 w 1078783"/>
              <a:gd name="connsiteY8" fmla="*/ 647736 h 1078423"/>
              <a:gd name="connsiteX9" fmla="*/ 0 w 1078783"/>
              <a:gd name="connsiteY9" fmla="*/ 539069 h 1078423"/>
              <a:gd name="connsiteX10" fmla="*/ 0 w 1078783"/>
              <a:gd name="connsiteY10" fmla="*/ 538990 h 1078423"/>
              <a:gd name="connsiteX11" fmla="*/ 10955 w 1078783"/>
              <a:gd name="connsiteY11" fmla="*/ 430323 h 1078423"/>
              <a:gd name="connsiteX12" fmla="*/ 430683 w 1078783"/>
              <a:gd name="connsiteY12" fmla="*/ 10595 h 10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8783" h="1078423">
                <a:moveTo>
                  <a:pt x="347843" y="215704"/>
                </a:moveTo>
                <a:lnTo>
                  <a:pt x="347843" y="862357"/>
                </a:lnTo>
                <a:lnTo>
                  <a:pt x="905302" y="539031"/>
                </a:lnTo>
                <a:close/>
                <a:moveTo>
                  <a:pt x="535779" y="0"/>
                </a:moveTo>
                <a:lnTo>
                  <a:pt x="543001" y="0"/>
                </a:lnTo>
                <a:lnTo>
                  <a:pt x="648096" y="10595"/>
                </a:lnTo>
                <a:cubicBezTo>
                  <a:pt x="893889" y="60891"/>
                  <a:pt x="1078783" y="278368"/>
                  <a:pt x="1078783" y="539030"/>
                </a:cubicBezTo>
                <a:cubicBezTo>
                  <a:pt x="1078783" y="836928"/>
                  <a:pt x="837288" y="1078423"/>
                  <a:pt x="539390" y="1078423"/>
                </a:cubicBezTo>
                <a:cubicBezTo>
                  <a:pt x="278729" y="1078423"/>
                  <a:pt x="61251" y="893529"/>
                  <a:pt x="10955" y="647736"/>
                </a:cubicBezTo>
                <a:lnTo>
                  <a:pt x="0" y="539069"/>
                </a:lnTo>
                <a:lnTo>
                  <a:pt x="0" y="538990"/>
                </a:lnTo>
                <a:lnTo>
                  <a:pt x="10955" y="430323"/>
                </a:lnTo>
                <a:cubicBezTo>
                  <a:pt x="54066" y="219644"/>
                  <a:pt x="220004" y="53706"/>
                  <a:pt x="430683" y="1059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33">
                <a:noFill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/>
          </p:nvPr>
        </p:nvSpPr>
        <p:spPr>
          <a:xfrm>
            <a:off x="420284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6731716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72344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53" presetClass="exit" presetSubtype="32" fill="hold" nodeType="clickEffect">
                  <p:stCondLst>
                    <p:cond delay="0"/>
                  </p:stCondLst>
                  <p:childTnLst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out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xit" presetSubtype="2" fill="hold" nodeType="withEffect">
                  <p:stCondLst>
                    <p:cond delay="0"/>
                  </p:stCondLst>
                  <p:childTnLst>
                    <p:animEffect transition="out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+ quote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BEEEAC2C-FC41-7D2E-509E-550FC0A3769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9407386" cy="5714998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712702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pancar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Eindpancarte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07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15" y="2754337"/>
            <a:ext cx="5910232" cy="791622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een titel, bv. Contact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1410" y="3631018"/>
            <a:ext cx="5932631" cy="99549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relevante contactgegevens</a:t>
            </a:r>
            <a:endParaRPr lang="nl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C43B9F-2860-B264-13CA-EB6FC42B7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5946" y="2637378"/>
            <a:ext cx="1822282" cy="18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749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9678DE52-5713-918B-E80B-62A0349ECD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91206" y="571499"/>
            <a:ext cx="10529293" cy="5714999"/>
          </a:xfrm>
          <a:custGeom>
            <a:avLst/>
            <a:gdLst>
              <a:gd name="connsiteX0" fmla="*/ 759527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14200 w 9991344"/>
              <a:gd name="connsiteY5" fmla="*/ 1275822 h 5715000"/>
              <a:gd name="connsiteX6" fmla="*/ 717438 w 9991344"/>
              <a:gd name="connsiteY6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1344" h="5715000">
                <a:moveTo>
                  <a:pt x="717438" y="0"/>
                </a:moveTo>
                <a:lnTo>
                  <a:pt x="9991344" y="0"/>
                </a:lnTo>
                <a:lnTo>
                  <a:pt x="9991344" y="5715000"/>
                </a:lnTo>
                <a:lnTo>
                  <a:pt x="0" y="5715000"/>
                </a:lnTo>
                <a:lnTo>
                  <a:pt x="0" y="1279234"/>
                </a:lnTo>
                <a:lnTo>
                  <a:pt x="714200" y="1275822"/>
                </a:lnTo>
                <a:cubicBezTo>
                  <a:pt x="714200" y="849411"/>
                  <a:pt x="717438" y="426411"/>
                  <a:pt x="7174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949" y="4549702"/>
            <a:ext cx="4453799" cy="53664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Type hier een titel</a:t>
            </a:r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8949" y="5267324"/>
            <a:ext cx="4453799" cy="10551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</a:t>
            </a:r>
            <a:br>
              <a:rPr lang="nl-NL" dirty="0"/>
            </a:br>
            <a:r>
              <a:rPr lang="nl-NL" dirty="0"/>
              <a:t>relevante contactgegevens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29D14F26-B89A-9F23-457A-AFC8EE26E5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93880" y="6303017"/>
            <a:ext cx="434275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5E704C30-6633-1E6A-BC44-509ED7A03CA6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889CFDDE-D9C9-CA20-D6C2-4A9F648C86FD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B89CA03A-DC96-98F4-439C-595A4D063EA9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4A89B5F-C5D3-F5C0-94CB-70E236AA09A2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BDBFA670-5F93-DC07-7BED-121D1CB8BCD2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DAC76EDC-0EDF-3B13-4750-245057C6F55D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B37BE3E0-E5DD-074A-8702-FFD33037E213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17667301-87E4-F1BF-475D-8E9D417E5472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23328478-0678-4FB8-EC5B-0878848C2721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7860181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851DAC8F-1191-6837-D18E-522468A1B17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53870" y="573881"/>
            <a:ext cx="10175247" cy="5723577"/>
          </a:xfrm>
          <a:custGeom>
            <a:avLst/>
            <a:gdLst>
              <a:gd name="connsiteX0" fmla="*/ 713629 w 10484214"/>
              <a:gd name="connsiteY0" fmla="*/ 0 h 5714998"/>
              <a:gd name="connsiteX1" fmla="*/ 10484214 w 10484214"/>
              <a:gd name="connsiteY1" fmla="*/ 0 h 5714998"/>
              <a:gd name="connsiteX2" fmla="*/ 10484214 w 10484214"/>
              <a:gd name="connsiteY2" fmla="*/ 5714998 h 5714998"/>
              <a:gd name="connsiteX3" fmla="*/ 0 w 10484214"/>
              <a:gd name="connsiteY3" fmla="*/ 5714998 h 5714998"/>
              <a:gd name="connsiteX4" fmla="*/ 0 w 10484214"/>
              <a:gd name="connsiteY4" fmla="*/ 1279234 h 5714998"/>
              <a:gd name="connsiteX5" fmla="*/ 713629 w 10484214"/>
              <a:gd name="connsiteY5" fmla="*/ 1279234 h 571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4214" h="5714998">
                <a:moveTo>
                  <a:pt x="713629" y="0"/>
                </a:moveTo>
                <a:lnTo>
                  <a:pt x="10484214" y="0"/>
                </a:lnTo>
                <a:lnTo>
                  <a:pt x="10484214" y="5714998"/>
                </a:lnTo>
                <a:lnTo>
                  <a:pt x="0" y="5714998"/>
                </a:lnTo>
                <a:lnTo>
                  <a:pt x="0" y="1279234"/>
                </a:lnTo>
                <a:lnTo>
                  <a:pt x="713629" y="12792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949" y="4549703"/>
            <a:ext cx="4453799" cy="53664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een titel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8949" y="5267325"/>
            <a:ext cx="4453799" cy="1055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</a:t>
            </a:r>
            <a:br>
              <a:rPr lang="nl-NL" dirty="0"/>
            </a:br>
            <a:r>
              <a:rPr lang="nl-NL" dirty="0"/>
              <a:t>relevante contactgegevens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676A157-5F20-0C7B-524E-CCF9BAF63733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10DB7018-B220-6CCF-A98F-E7E2D7797C51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2F91C1B6-26FE-C573-9434-9FA04A498D49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16404B3-0EC8-6119-9907-C956D9C720E7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5B0CA8D0-0AF7-60DA-3BB0-DB6F49D256D3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9AB80C63-2474-5FD7-85D9-0318662E364B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A64F55C-9831-D955-91E2-59A00D3A5646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84F8E46-9FB3-1BCA-88DD-0DB8F46E74FE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7D10B1AE-6C2E-F08D-5EC5-ED55360081BF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300179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Lege 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89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085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F1629E-71CF-058F-DD5C-B387F1B924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76BD40-161F-9F35-6D38-0A21FFA778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7143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Titel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409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15" y="2637378"/>
            <a:ext cx="5910232" cy="1338327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1410" y="3975706"/>
            <a:ext cx="5932631" cy="4487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561F275-190B-0BBF-D8C8-608B5C26A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5946" y="2637378"/>
            <a:ext cx="1822282" cy="18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604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beeld in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0">
            <a:extLst>
              <a:ext uri="{FF2B5EF4-FFF2-40B4-BE49-F238E27FC236}">
                <a16:creationId xmlns:a16="http://schemas.microsoft.com/office/drawing/2014/main" id="{618A4AE3-F901-E556-3177-9776923786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097388" cy="6858000"/>
          </a:xfrm>
          <a:custGeom>
            <a:avLst/>
            <a:gdLst>
              <a:gd name="connsiteX0" fmla="*/ 5096160 w 7097388"/>
              <a:gd name="connsiteY0" fmla="*/ 4415966 h 6858000"/>
              <a:gd name="connsiteX1" fmla="*/ 5174642 w 7097388"/>
              <a:gd name="connsiteY1" fmla="*/ 4425682 h 6858000"/>
              <a:gd name="connsiteX2" fmla="*/ 6650353 w 7097388"/>
              <a:gd name="connsiteY2" fmla="*/ 4949376 h 6858000"/>
              <a:gd name="connsiteX3" fmla="*/ 6775962 w 7097388"/>
              <a:gd name="connsiteY3" fmla="*/ 5201226 h 6858000"/>
              <a:gd name="connsiteX4" fmla="*/ 6603994 w 7097388"/>
              <a:gd name="connsiteY4" fmla="*/ 5714596 h 6858000"/>
              <a:gd name="connsiteX5" fmla="*/ 6352120 w 7097388"/>
              <a:gd name="connsiteY5" fmla="*/ 5840204 h 6858000"/>
              <a:gd name="connsiteX6" fmla="*/ 4876410 w 7097388"/>
              <a:gd name="connsiteY6" fmla="*/ 5316533 h 6858000"/>
              <a:gd name="connsiteX7" fmla="*/ 4750800 w 7097388"/>
              <a:gd name="connsiteY7" fmla="*/ 5064661 h 6858000"/>
              <a:gd name="connsiteX8" fmla="*/ 4922790 w 7097388"/>
              <a:gd name="connsiteY8" fmla="*/ 4551291 h 6858000"/>
              <a:gd name="connsiteX9" fmla="*/ 5096160 w 7097388"/>
              <a:gd name="connsiteY9" fmla="*/ 4415966 h 6858000"/>
              <a:gd name="connsiteX10" fmla="*/ 6741085 w 7097388"/>
              <a:gd name="connsiteY10" fmla="*/ 1967897 h 6858000"/>
              <a:gd name="connsiteX11" fmla="*/ 6914451 w 7097388"/>
              <a:gd name="connsiteY11" fmla="*/ 2102946 h 6858000"/>
              <a:gd name="connsiteX12" fmla="*/ 7087074 w 7097388"/>
              <a:gd name="connsiteY12" fmla="*/ 2616318 h 6858000"/>
              <a:gd name="connsiteX13" fmla="*/ 6961487 w 7097388"/>
              <a:gd name="connsiteY13" fmla="*/ 2868192 h 6858000"/>
              <a:gd name="connsiteX14" fmla="*/ 4889946 w 7097388"/>
              <a:gd name="connsiteY14" fmla="*/ 3563201 h 6858000"/>
              <a:gd name="connsiteX15" fmla="*/ 4638094 w 7097388"/>
              <a:gd name="connsiteY15" fmla="*/ 3438246 h 6858000"/>
              <a:gd name="connsiteX16" fmla="*/ 4465449 w 7097388"/>
              <a:gd name="connsiteY16" fmla="*/ 2924874 h 6858000"/>
              <a:gd name="connsiteX17" fmla="*/ 4591059 w 7097388"/>
              <a:gd name="connsiteY17" fmla="*/ 2673001 h 6858000"/>
              <a:gd name="connsiteX18" fmla="*/ 6662599 w 7097388"/>
              <a:gd name="connsiteY18" fmla="*/ 1977992 h 6858000"/>
              <a:gd name="connsiteX19" fmla="*/ 6741085 w 7097388"/>
              <a:gd name="connsiteY19" fmla="*/ 1967897 h 6858000"/>
              <a:gd name="connsiteX20" fmla="*/ 4482505 w 7097388"/>
              <a:gd name="connsiteY20" fmla="*/ 0 h 6858000"/>
              <a:gd name="connsiteX21" fmla="*/ 4733249 w 7097388"/>
              <a:gd name="connsiteY21" fmla="*/ 0 h 6858000"/>
              <a:gd name="connsiteX22" fmla="*/ 5157274 w 7097388"/>
              <a:gd name="connsiteY22" fmla="*/ 327727 h 6858000"/>
              <a:gd name="connsiteX23" fmla="*/ 5192697 w 7097388"/>
              <a:gd name="connsiteY23" fmla="*/ 606642 h 6858000"/>
              <a:gd name="connsiteX24" fmla="*/ 4257402 w 7097388"/>
              <a:gd name="connsiteY24" fmla="*/ 1862707 h 6858000"/>
              <a:gd name="connsiteX25" fmla="*/ 3978507 w 7097388"/>
              <a:gd name="connsiteY25" fmla="*/ 1898764 h 6858000"/>
              <a:gd name="connsiteX26" fmla="*/ 3550147 w 7097388"/>
              <a:gd name="connsiteY26" fmla="*/ 1567685 h 6858000"/>
              <a:gd name="connsiteX27" fmla="*/ 3514723 w 7097388"/>
              <a:gd name="connsiteY27" fmla="*/ 1288770 h 6858000"/>
              <a:gd name="connsiteX28" fmla="*/ 4449996 w 7097388"/>
              <a:gd name="connsiteY28" fmla="*/ 32727 h 6858000"/>
              <a:gd name="connsiteX29" fmla="*/ 0 w 7097388"/>
              <a:gd name="connsiteY29" fmla="*/ 0 h 6858000"/>
              <a:gd name="connsiteX30" fmla="*/ 1705295 w 7097388"/>
              <a:gd name="connsiteY30" fmla="*/ 0 h 6858000"/>
              <a:gd name="connsiteX31" fmla="*/ 4311248 w 7097388"/>
              <a:gd name="connsiteY31" fmla="*/ 6858000 h 6858000"/>
              <a:gd name="connsiteX32" fmla="*/ 2679523 w 7097388"/>
              <a:gd name="connsiteY32" fmla="*/ 6858000 h 6858000"/>
              <a:gd name="connsiteX33" fmla="*/ 2127251 w 7097388"/>
              <a:gd name="connsiteY33" fmla="*/ 5291411 h 6858000"/>
              <a:gd name="connsiteX34" fmla="*/ 0 w 7097388"/>
              <a:gd name="connsiteY34" fmla="*/ 5291411 h 6858000"/>
              <a:gd name="connsiteX35" fmla="*/ 0 w 7097388"/>
              <a:gd name="connsiteY35" fmla="*/ 3879460 h 6858000"/>
              <a:gd name="connsiteX36" fmla="*/ 1617088 w 7097388"/>
              <a:gd name="connsiteY36" fmla="*/ 3879460 h 6858000"/>
              <a:gd name="connsiteX37" fmla="*/ 1139794 w 7097388"/>
              <a:gd name="connsiteY37" fmla="*/ 2531940 h 6858000"/>
              <a:gd name="connsiteX38" fmla="*/ 1140427 w 7097388"/>
              <a:gd name="connsiteY38" fmla="*/ 2531940 h 6858000"/>
              <a:gd name="connsiteX39" fmla="*/ 768773 w 7097388"/>
              <a:gd name="connsiteY39" fmla="*/ 1375093 h 6858000"/>
              <a:gd name="connsiteX40" fmla="*/ 397118 w 7097388"/>
              <a:gd name="connsiteY40" fmla="*/ 2531940 h 6858000"/>
              <a:gd name="connsiteX41" fmla="*/ 0 w 7097388"/>
              <a:gd name="connsiteY41" fmla="*/ 36515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97388" h="6858000">
                <a:moveTo>
                  <a:pt x="5096160" y="4415966"/>
                </a:moveTo>
                <a:cubicBezTo>
                  <a:pt x="5121944" y="4413973"/>
                  <a:pt x="5148555" y="4416990"/>
                  <a:pt x="5174642" y="4425682"/>
                </a:cubicBezTo>
                <a:lnTo>
                  <a:pt x="6650353" y="4949376"/>
                </a:lnTo>
                <a:cubicBezTo>
                  <a:pt x="6754704" y="4984144"/>
                  <a:pt x="6810753" y="5096876"/>
                  <a:pt x="6775962" y="5201226"/>
                </a:cubicBezTo>
                <a:lnTo>
                  <a:pt x="6603994" y="5714596"/>
                </a:lnTo>
                <a:cubicBezTo>
                  <a:pt x="6569203" y="5818946"/>
                  <a:pt x="6456471" y="5874973"/>
                  <a:pt x="6352120" y="5840204"/>
                </a:cubicBezTo>
                <a:lnTo>
                  <a:pt x="4876410" y="5316533"/>
                </a:lnTo>
                <a:cubicBezTo>
                  <a:pt x="4772059" y="5281742"/>
                  <a:pt x="4716031" y="5169011"/>
                  <a:pt x="4750800" y="5064661"/>
                </a:cubicBezTo>
                <a:lnTo>
                  <a:pt x="4922790" y="4551291"/>
                </a:lnTo>
                <a:cubicBezTo>
                  <a:pt x="4948884" y="4473028"/>
                  <a:pt x="5018806" y="4421947"/>
                  <a:pt x="5096160" y="4415966"/>
                </a:cubicBezTo>
                <a:close/>
                <a:moveTo>
                  <a:pt x="6741085" y="1967897"/>
                </a:moveTo>
                <a:cubicBezTo>
                  <a:pt x="6818444" y="1973602"/>
                  <a:pt x="6888375" y="2024683"/>
                  <a:pt x="6914451" y="2102946"/>
                </a:cubicBezTo>
                <a:lnTo>
                  <a:pt x="7087074" y="2616318"/>
                </a:lnTo>
                <a:cubicBezTo>
                  <a:pt x="7121865" y="2720669"/>
                  <a:pt x="7065816" y="2833401"/>
                  <a:pt x="6961487" y="2868192"/>
                </a:cubicBezTo>
                <a:lnTo>
                  <a:pt x="4889946" y="3563201"/>
                </a:lnTo>
                <a:cubicBezTo>
                  <a:pt x="4785595" y="3598625"/>
                  <a:pt x="4672863" y="3542597"/>
                  <a:pt x="4638094" y="3438246"/>
                </a:cubicBezTo>
                <a:lnTo>
                  <a:pt x="4465449" y="2924874"/>
                </a:lnTo>
                <a:cubicBezTo>
                  <a:pt x="4430680" y="2820524"/>
                  <a:pt x="4486708" y="2707792"/>
                  <a:pt x="4591059" y="2673001"/>
                </a:cubicBezTo>
                <a:lnTo>
                  <a:pt x="6662599" y="1977992"/>
                </a:lnTo>
                <a:cubicBezTo>
                  <a:pt x="6688687" y="1969136"/>
                  <a:pt x="6715299" y="1965996"/>
                  <a:pt x="6741085" y="1967897"/>
                </a:cubicBezTo>
                <a:close/>
                <a:moveTo>
                  <a:pt x="4482505" y="0"/>
                </a:moveTo>
                <a:lnTo>
                  <a:pt x="4733249" y="0"/>
                </a:lnTo>
                <a:lnTo>
                  <a:pt x="5157274" y="327727"/>
                </a:lnTo>
                <a:cubicBezTo>
                  <a:pt x="5244229" y="394733"/>
                  <a:pt x="5260337" y="519687"/>
                  <a:pt x="5192697" y="606642"/>
                </a:cubicBezTo>
                <a:lnTo>
                  <a:pt x="4257402" y="1862707"/>
                </a:lnTo>
                <a:cubicBezTo>
                  <a:pt x="4190418" y="1949662"/>
                  <a:pt x="4065463" y="1965770"/>
                  <a:pt x="3978507" y="1898764"/>
                </a:cubicBezTo>
                <a:lnTo>
                  <a:pt x="3550147" y="1567685"/>
                </a:lnTo>
                <a:cubicBezTo>
                  <a:pt x="3463191" y="1500701"/>
                  <a:pt x="3447083" y="1375747"/>
                  <a:pt x="3514723" y="1288770"/>
                </a:cubicBezTo>
                <a:lnTo>
                  <a:pt x="4449996" y="32727"/>
                </a:lnTo>
                <a:close/>
                <a:moveTo>
                  <a:pt x="0" y="0"/>
                </a:moveTo>
                <a:lnTo>
                  <a:pt x="1705295" y="0"/>
                </a:lnTo>
                <a:lnTo>
                  <a:pt x="4311248" y="6858000"/>
                </a:lnTo>
                <a:lnTo>
                  <a:pt x="2679523" y="6858000"/>
                </a:lnTo>
                <a:lnTo>
                  <a:pt x="2127251" y="5291411"/>
                </a:lnTo>
                <a:lnTo>
                  <a:pt x="0" y="5291411"/>
                </a:lnTo>
                <a:lnTo>
                  <a:pt x="0" y="3879460"/>
                </a:lnTo>
                <a:lnTo>
                  <a:pt x="1617088" y="3879460"/>
                </a:lnTo>
                <a:lnTo>
                  <a:pt x="1139794" y="2531940"/>
                </a:lnTo>
                <a:lnTo>
                  <a:pt x="1140427" y="2531940"/>
                </a:lnTo>
                <a:cubicBezTo>
                  <a:pt x="991639" y="2097165"/>
                  <a:pt x="843483" y="1651411"/>
                  <a:pt x="768773" y="1375093"/>
                </a:cubicBezTo>
                <a:cubicBezTo>
                  <a:pt x="694695" y="1650778"/>
                  <a:pt x="545907" y="2096510"/>
                  <a:pt x="397118" y="2531940"/>
                </a:cubicBezTo>
                <a:lnTo>
                  <a:pt x="0" y="3651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1A2A653A-6441-F7FD-DB6C-7A68A7AF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49" y="2275143"/>
            <a:ext cx="4099034" cy="20438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9577D9F7-31F9-936C-A42E-37E5CAA4C1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7414" y="4319038"/>
            <a:ext cx="4098720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652881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9678DE52-5713-918B-E80B-62A0349ECD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91206" y="571499"/>
            <a:ext cx="10529293" cy="5714999"/>
          </a:xfrm>
          <a:custGeom>
            <a:avLst/>
            <a:gdLst>
              <a:gd name="connsiteX0" fmla="*/ 759527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14200 w 9991344"/>
              <a:gd name="connsiteY5" fmla="*/ 1275822 h 5715000"/>
              <a:gd name="connsiteX6" fmla="*/ 717438 w 9991344"/>
              <a:gd name="connsiteY6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1344" h="5715000">
                <a:moveTo>
                  <a:pt x="717438" y="0"/>
                </a:moveTo>
                <a:lnTo>
                  <a:pt x="9991344" y="0"/>
                </a:lnTo>
                <a:lnTo>
                  <a:pt x="9991344" y="5715000"/>
                </a:lnTo>
                <a:lnTo>
                  <a:pt x="0" y="5715000"/>
                </a:lnTo>
                <a:lnTo>
                  <a:pt x="0" y="1279234"/>
                </a:lnTo>
                <a:lnTo>
                  <a:pt x="714200" y="1275822"/>
                </a:lnTo>
                <a:cubicBezTo>
                  <a:pt x="714200" y="849411"/>
                  <a:pt x="717438" y="426411"/>
                  <a:pt x="7174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949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8949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60F3BC5C-CC24-F920-7F80-14E3ECEB6A2B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40F438EF-1279-6A9C-D2D0-6B830F161586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2572DC8D-CEA4-ACDA-0D6D-42E6C2491A05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C10D0BD5-3643-A608-C551-FE691703A4C3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7DC87084-5B48-54C6-7796-99958E22B3E3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4084CF17-5D35-D8C5-4DF0-D5F52B01640C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509DD782-A2D8-3B86-84AF-706FD396FB4E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18142EAB-BF99-4922-0A5E-B6527C287B86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9D18F0D7-B2A7-7985-6A6F-73696781BD74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42927422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851DAC8F-1191-6837-D18E-522468A1B17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53870" y="573881"/>
            <a:ext cx="10175247" cy="5723577"/>
          </a:xfrm>
          <a:custGeom>
            <a:avLst/>
            <a:gdLst>
              <a:gd name="connsiteX0" fmla="*/ 713629 w 10484214"/>
              <a:gd name="connsiteY0" fmla="*/ 0 h 5714998"/>
              <a:gd name="connsiteX1" fmla="*/ 10484214 w 10484214"/>
              <a:gd name="connsiteY1" fmla="*/ 0 h 5714998"/>
              <a:gd name="connsiteX2" fmla="*/ 10484214 w 10484214"/>
              <a:gd name="connsiteY2" fmla="*/ 5714998 h 5714998"/>
              <a:gd name="connsiteX3" fmla="*/ 0 w 10484214"/>
              <a:gd name="connsiteY3" fmla="*/ 5714998 h 5714998"/>
              <a:gd name="connsiteX4" fmla="*/ 0 w 10484214"/>
              <a:gd name="connsiteY4" fmla="*/ 1279234 h 5714998"/>
              <a:gd name="connsiteX5" fmla="*/ 713629 w 10484214"/>
              <a:gd name="connsiteY5" fmla="*/ 1279234 h 571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4214" h="5714998">
                <a:moveTo>
                  <a:pt x="713629" y="0"/>
                </a:moveTo>
                <a:lnTo>
                  <a:pt x="10484214" y="0"/>
                </a:lnTo>
                <a:lnTo>
                  <a:pt x="10484214" y="5714998"/>
                </a:lnTo>
                <a:lnTo>
                  <a:pt x="0" y="5714998"/>
                </a:lnTo>
                <a:lnTo>
                  <a:pt x="0" y="1279234"/>
                </a:lnTo>
                <a:lnTo>
                  <a:pt x="713629" y="12792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949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8949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29D15CA5-B12C-35AE-469D-9D9E09F259AF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F30C4601-B7E3-B213-D57D-134DC46A0EBF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B9C30E-03AB-A2D5-2EB8-B58A3E925CDF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66E6BEAD-C8D4-292E-A71B-77D6A67BA6A9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6E69198-C491-4D8A-FD79-A658ABCB946D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8A70DCDA-9608-62DD-0957-D1FBFEC9DD33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256AE888-FA47-C769-58CE-E0AEA57C0817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EF7B7965-AEAE-2589-0EB0-E6628712CA1A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36E72EE7-A12F-1713-968F-3ED1B60B4972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011156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Tussentitel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09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833" y="2693518"/>
            <a:ext cx="6986336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02833" y="4758752"/>
            <a:ext cx="6986336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4BBD1317-825A-DF7D-F3D5-CBFD343C9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6087000" y="3057073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021967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11049000" cy="40920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599157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671C8777-F077-C7D0-4B70-2CFE070EBA9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11049000" cy="4092036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8901435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twee kolommen | i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52213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990025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ussentitel + vide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media 2">
            <a:extLst>
              <a:ext uri="{FF2B5EF4-FFF2-40B4-BE49-F238E27FC236}">
                <a16:creationId xmlns:a16="http://schemas.microsoft.com/office/drawing/2014/main" id="{2D1CEAF7-8C9F-72EC-EBCD-7650B675D8E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571500"/>
            <a:ext cx="10515600" cy="4000119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1150940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/>
    </p:bld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Agenda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91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0D872E8-061D-6695-7EE1-1B3B10359EFD}"/>
              </a:ext>
            </a:extLst>
          </p:cNvPr>
          <p:cNvSpPr/>
          <p:nvPr userDrawn="1"/>
        </p:nvSpPr>
        <p:spPr>
          <a:xfrm>
            <a:off x="2750643" y="0"/>
            <a:ext cx="222432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B16FDF-672A-D699-9620-D4D1D19D46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074D9A-9D1F-725D-5F5C-1D8AB098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541539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B577D20-5881-996D-0C8F-3546FDCF515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676400" y="0"/>
            <a:ext cx="33147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27F51BCC-A624-1502-AFCD-DB6A931CE3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C414E-1B95-9D6E-EAEB-0409E28F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6066735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tel +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564308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Tekst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32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3014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 numCol="2" spcCol="72000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99354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7574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twee kolommen | i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21371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3F20987-0B46-D435-87AC-D26ACBE7C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273" y="2078705"/>
            <a:ext cx="2939628" cy="2939628"/>
          </a:xfrm>
          <a:prstGeom prst="rect">
            <a:avLst/>
          </a:prstGeom>
        </p:spPr>
      </p:pic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15" y="2637378"/>
            <a:ext cx="5910232" cy="1338327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1410" y="3975706"/>
            <a:ext cx="5932631" cy="4487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34318401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5604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80245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twee kolommen | in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 spcCol="720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12320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2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533215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4561530" cy="633251"/>
          </a:xfrm>
        </p:spPr>
        <p:txBody>
          <a:bodyPr/>
          <a:lstStyle>
            <a:lvl1pPr>
              <a:defRPr lang="nl-NL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4561530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28CE2209-A090-7937-CE28-2B3DC576AA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88350" y="571500"/>
            <a:ext cx="533215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DCAE95B6-585F-431A-31F0-868424F201B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86108" y="1714500"/>
            <a:ext cx="4561530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7B4A31B-191F-B3EB-6972-A949765DAE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61212" y="809027"/>
            <a:ext cx="4561530" cy="633251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nl-BE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596625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 | extra focu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94776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2 kolommen | in kader | extra focu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 numCol="2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87315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tekst in kader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3886200" cy="5143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86000"/>
            <a:ext cx="9944100" cy="400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2679405"/>
            <a:ext cx="9293225" cy="3200584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61244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tel + tekst + be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0" y="2564308"/>
            <a:ext cx="1219199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Tekst + beeld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82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55EE722-E1E7-B5BC-7C65-553880FC5A5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76399" y="1714500"/>
            <a:ext cx="5524501" cy="4571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44B48EE7-AE40-ADFF-CF7F-2CEC3910CB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4979504" cy="17247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79A8EA76-18AB-EEE7-474A-9491070ACA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48016" y="1714500"/>
            <a:ext cx="3872484" cy="457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F3874B-388C-3282-4458-6AFC04B5146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629079-B3F2-8CFC-03AA-5AC1C08D955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2F2239B-CF05-B59C-099E-6754B80436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76401" y="6289968"/>
            <a:ext cx="552450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327D14-52D3-0A0A-17F8-725372C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12" y="889010"/>
            <a:ext cx="4018875" cy="10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93985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kader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66294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561D5092-F34D-033B-EC59-418E8B5D35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00900" y="571500"/>
            <a:ext cx="4419600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0E7E8C7-B2C2-D63A-B018-9C909CC4A6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57425" y="2613025"/>
            <a:ext cx="4367213" cy="36734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49DF479-3C93-0CB6-8CE8-78B14085713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0AA44A-BD72-D36F-5393-71332DB2988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4EEE9B3B-2A3B-C161-E8F6-A730ED3FB6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898" y="6289968"/>
            <a:ext cx="4419601" cy="180000"/>
          </a:xfrm>
        </p:spPr>
        <p:txBody>
          <a:bodyPr lIns="0" rIns="0" anchor="t"/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4271505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 animBg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1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8D790E85-4FB0-9661-6A77-99BFA632BB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afbeelding 6">
            <a:extLst>
              <a:ext uri="{FF2B5EF4-FFF2-40B4-BE49-F238E27FC236}">
                <a16:creationId xmlns:a16="http://schemas.microsoft.com/office/drawing/2014/main" id="{F3D4DD50-F16B-F888-AD16-AD0D53689E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453D9BCE-5124-3C14-0CEF-37B92191C6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58000" y="583531"/>
            <a:ext cx="4762500" cy="57029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65C4270B-8A6B-8F5B-0471-22FA1FDF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518" y="571501"/>
            <a:ext cx="5539091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8A69B354-69E9-F47F-28FC-29FEFB0AC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558" y="1998921"/>
            <a:ext cx="5534525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F164409-F75B-8822-AFFD-E2F3E15087B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C4A9A5-A379-FCE6-8221-13112A54AA4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1D86F22B-914F-FAE7-812A-6182AAD1F1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6289968"/>
            <a:ext cx="4991102" cy="180000"/>
          </a:xfrm>
        </p:spPr>
        <p:txBody>
          <a:bodyPr lIns="576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712619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9" grpId="0"/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twee kolommen | in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 spcCol="720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8187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 + tekst 2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1500"/>
            <a:ext cx="6096000" cy="6286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99" y="1087419"/>
            <a:ext cx="6096000" cy="46920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571501"/>
            <a:ext cx="4419602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53CE63-CC50-337C-F5C8-3D46AECF22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4542" y="1998921"/>
            <a:ext cx="441595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85BA372-C92D-C7B6-D274-DF1A3D5FB09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0DF3D-E88E-E13A-D6C4-E3F94C2688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02B4623-A069-45B5-FB70-0B30AA2455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1499" y="5782707"/>
            <a:ext cx="6096000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843595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in kader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993CA787-571F-4EFD-732F-C5E2A0EDD8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91100" y="2322095"/>
            <a:ext cx="7200900" cy="453590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51B8261E-CE6F-DE26-8262-37B564C3425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1" y="2857501"/>
            <a:ext cx="5523530" cy="3429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CA05CC-0AC5-8E04-F8C1-F576002AED6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2D387F-80BC-CBA0-1877-BE976600159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7EE432F-31F5-F763-4E76-537931079CB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1501" y="6289968"/>
            <a:ext cx="4991102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57238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39" grpId="0" uiExpand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beelden + titel +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2C2C3974-156E-FA3E-3BA9-E241319BDC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-969" y="0"/>
            <a:ext cx="3887169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2"/>
            <a:ext cx="4419600" cy="20852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A7BD7169-E9C0-B880-B383-293E665B647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3056021"/>
            <a:ext cx="4419600" cy="32304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D7A04D6B-CCD8-528B-26A1-E1C21DDD41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2412" y="1998921"/>
            <a:ext cx="55280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FD0AC4C-F691-C743-74F5-05D64659C9B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C41A91-9C1F-5571-CAB8-585414FB2F6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3DAEA80-C9DD-A806-31E8-575909C2B45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7912" y="2673205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1B4BF0BF-16A3-0D33-9C4D-3C742EA667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7912" y="6290178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197387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8" grpId="0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item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Items</a:t>
            </a:r>
          </a:p>
        </p:txBody>
      </p:sp>
    </p:spTree>
    <p:extLst>
      <p:ext uri="{BB962C8B-B14F-4D97-AF65-F5344CB8AC3E}">
        <p14:creationId xmlns:p14="http://schemas.microsoft.com/office/powerpoint/2010/main" val="21056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80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689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58169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9817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3766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05925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5744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1714500"/>
            <a:ext cx="3314700" cy="4572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06488"/>
            <a:ext cx="9944100" cy="3379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1270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2918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774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9392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3519896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638825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7638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met picto + 3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2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53334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11340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6234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39381" y="4000501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10134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4767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4526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39381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10134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501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7497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520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2375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398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7253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276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208360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473238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38116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7170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23950" y="1714499"/>
            <a:ext cx="10496550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447A8140-C670-4D44-DAEF-D2CC311FA7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7086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63D6309C-6692-29F3-4CA8-28669069C7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1094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CB7B50CB-2F06-1754-57F3-FB199D47DE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18977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9C94AEF7-B678-DEB5-C218-6942617666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9203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afbeelding 8">
            <a:extLst>
              <a:ext uri="{FF2B5EF4-FFF2-40B4-BE49-F238E27FC236}">
                <a16:creationId xmlns:a16="http://schemas.microsoft.com/office/drawing/2014/main" id="{106209EE-E068-5AA9-0770-ED7D5CFF394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67086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FC705194-5B45-923F-41CA-51A61CD251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7312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9">
            <a:extLst>
              <a:ext uri="{FF2B5EF4-FFF2-40B4-BE49-F238E27FC236}">
                <a16:creationId xmlns:a16="http://schemas.microsoft.com/office/drawing/2014/main" id="{99E584CF-337A-4771-3D34-75C3A520C2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67949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3193611D-0501-E8AF-EA58-16B656B6EE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5120058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BBD50B1B-DB7B-CA70-9ABC-57C31F82AC3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575712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afbeelding 8">
            <a:extLst>
              <a:ext uri="{FF2B5EF4-FFF2-40B4-BE49-F238E27FC236}">
                <a16:creationId xmlns:a16="http://schemas.microsoft.com/office/drawing/2014/main" id="{40D3F499-DBB6-51E2-AD05-AFB3235D37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BE9388A4-830C-7378-E7B2-926DDDF1E87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1B7E9EDC-36C3-E4BC-11DD-C6628B8DBED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7586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2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533215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4561530" cy="633251"/>
          </a:xfrm>
        </p:spPr>
        <p:txBody>
          <a:bodyPr/>
          <a:lstStyle>
            <a:lvl1pPr>
              <a:defRPr lang="nl-NL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4561530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28CE2209-A090-7937-CE28-2B3DC576AA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88350" y="571500"/>
            <a:ext cx="533215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DCAE95B6-585F-431A-31F0-868424F201B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86108" y="1714500"/>
            <a:ext cx="4561530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7B4A31B-191F-B3EB-6972-A949765DAE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61212" y="809027"/>
            <a:ext cx="4561530" cy="633251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nl-BE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88131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+ 4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7901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069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8816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935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9679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257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1200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8897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0164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49759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2407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26255" y="4000501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7572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720506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70048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2625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72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4B70F615-32E9-C194-A7A3-3D8A8649689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425196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322251C3-E888-A227-AA84-71429FA0E5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19589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6">
            <a:extLst>
              <a:ext uri="{FF2B5EF4-FFF2-40B4-BE49-F238E27FC236}">
                <a16:creationId xmlns:a16="http://schemas.microsoft.com/office/drawing/2014/main" id="{265608FE-5100-0596-8C3C-5D251D8F9D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425196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25910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5574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596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2073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3095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68779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79005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156436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382935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6077405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91682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32705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832545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118B5F58-52EE-DA24-9A90-4003B248637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018300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10653BA-5CD3-712D-BCB2-00C39104A4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59323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9D651EB5-2E24-9E7B-8CC5-C24C9AD5841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 rot="5400000">
            <a:off x="1059163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30789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23849" y="1714499"/>
            <a:ext cx="11515725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4" name="Tijdelijke aanduiding voor afbeelding 8">
            <a:extLst>
              <a:ext uri="{FF2B5EF4-FFF2-40B4-BE49-F238E27FC236}">
                <a16:creationId xmlns:a16="http://schemas.microsoft.com/office/drawing/2014/main" id="{8B86245C-789E-00DA-D8A1-6DB50924707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5574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6A4669-611B-23B8-E385-651517F1328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596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F3E6BAA7-AA88-4905-746A-F06F6F14C2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2073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17F53ADE-192A-4B03-6A35-08B4504A0B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3095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E2D1655-3E78-1B91-DD0A-4CC5A13B03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68779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92D9D928-1D6C-5A85-AC31-39E170A858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79005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D8DDBD-6318-5A7E-6DF1-8C3F1D476D8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156436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6F914365-6F96-F8A9-2A17-C4A99A37899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382935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633A35FD-C93D-5000-ECEE-FF20B849ABB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6077405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afbeelding 8">
            <a:extLst>
              <a:ext uri="{FF2B5EF4-FFF2-40B4-BE49-F238E27FC236}">
                <a16:creationId xmlns:a16="http://schemas.microsoft.com/office/drawing/2014/main" id="{F62F14E7-2663-1196-DED2-DA54A92B4ACD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91682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A8F1F3AA-0E5B-CA8C-B68F-3695751BCDA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32705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32C2ACF3-32F7-BC21-C86F-FDA2C430B8E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832545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1" name="Tijdelijke aanduiding voor afbeelding 8">
            <a:extLst>
              <a:ext uri="{FF2B5EF4-FFF2-40B4-BE49-F238E27FC236}">
                <a16:creationId xmlns:a16="http://schemas.microsoft.com/office/drawing/2014/main" id="{490692C3-F025-5DC2-01F5-F0E49F4DF59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018300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42" name="Tijdelijke aanduiding voor tekst 6">
            <a:extLst>
              <a:ext uri="{FF2B5EF4-FFF2-40B4-BE49-F238E27FC236}">
                <a16:creationId xmlns:a16="http://schemas.microsoft.com/office/drawing/2014/main" id="{0864CBBA-E3B3-A46A-2E00-5F468C84D2B6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59323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3" name="Tijdelijke aanduiding voor tekst 9">
            <a:extLst>
              <a:ext uri="{FF2B5EF4-FFF2-40B4-BE49-F238E27FC236}">
                <a16:creationId xmlns:a16="http://schemas.microsoft.com/office/drawing/2014/main" id="{120FB73A-A146-4633-7268-74380457917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 rot="5400000">
            <a:off x="1059163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44644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14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picto + 5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8479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4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59813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42842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54047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130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4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59813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42842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800B538F-A8F5-55CB-5D6D-FF085B30DC5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425871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8E4D6435-1B10-52F5-B2BC-7EBC742CB70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08900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5901BCF-03FB-B4AC-BC44-E78A205D0D3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20212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FFCF962-F1CE-3478-5FE7-F0A8EE728F4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90329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afbeelding 6">
            <a:extLst>
              <a:ext uri="{FF2B5EF4-FFF2-40B4-BE49-F238E27FC236}">
                <a16:creationId xmlns:a16="http://schemas.microsoft.com/office/drawing/2014/main" id="{1DEF54F4-47F3-758E-CFFC-ABD3F2B90A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25871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32DA442C-6A68-A8DC-9299-1BAB5F7C1B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08900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4048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in kader + 1 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89476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4183502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5466027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976654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4264143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554915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A3B940A-A04D-26F5-5AA7-9393943EC1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360646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in kader + 1 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522041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348842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4463353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60393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356906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454648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B1DA3281-F7B0-7943-90FA-5DACBA1D563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386263" y="5451240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488DF3A3-C574-001C-D37E-97F91DA25A5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381360" y="5534368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5150DE0F-1B67-5D93-D441-F71FCD6AF3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878108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6" y="1144865"/>
            <a:ext cx="4691952" cy="456826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6CDCC35-AE6B-A58B-379B-54F3B4B882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90565" y="788949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BD6F037-3858-769B-ECF7-94B17AE704D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610165" y="783188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A43BEAA5-FFBB-0EC4-F8C8-4B82136216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0565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419F10CC-5AE3-00E1-673D-B2852784BF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620339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150785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6" y="1144865"/>
            <a:ext cx="4691952" cy="459107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3132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DFEC7B1E-47A5-1E4A-9331-0B3B29EC78B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758195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59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3844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704CC13D-EE26-DE53-5708-EB7880E32C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88907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3308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C0C5CD88-9FD9-0BCB-B1AE-5652AE0BFBF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7572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218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700E0EB3-B00E-B1D6-B0D6-EBBAE2AE2DC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1768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212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5325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 | extra focu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3112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beeld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5" y="1144865"/>
            <a:ext cx="4691951" cy="459107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22">
            <a:extLst>
              <a:ext uri="{FF2B5EF4-FFF2-40B4-BE49-F238E27FC236}">
                <a16:creationId xmlns:a16="http://schemas.microsoft.com/office/drawing/2014/main" id="{35341B95-AA3B-E2BA-7088-E451FA0B614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002671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afbeelding 22">
            <a:extLst>
              <a:ext uri="{FF2B5EF4-FFF2-40B4-BE49-F238E27FC236}">
                <a16:creationId xmlns:a16="http://schemas.microsoft.com/office/drawing/2014/main" id="{F52DAAC8-BEF9-C30A-A84E-303A1243ACB6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439085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22">
            <a:extLst>
              <a:ext uri="{FF2B5EF4-FFF2-40B4-BE49-F238E27FC236}">
                <a16:creationId xmlns:a16="http://schemas.microsoft.com/office/drawing/2014/main" id="{3DDAE3B6-1CA9-7DEF-A298-1710B3DBDBC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5002211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afbeelding 22">
            <a:extLst>
              <a:ext uri="{FF2B5EF4-FFF2-40B4-BE49-F238E27FC236}">
                <a16:creationId xmlns:a16="http://schemas.microsoft.com/office/drawing/2014/main" id="{6FF330C3-1ACB-ECB7-C663-4AE680C8870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433069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10284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stapp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Stappen</a:t>
            </a:r>
          </a:p>
        </p:txBody>
      </p:sp>
    </p:spTree>
    <p:extLst>
      <p:ext uri="{BB962C8B-B14F-4D97-AF65-F5344CB8AC3E}">
        <p14:creationId xmlns:p14="http://schemas.microsoft.com/office/powerpoint/2010/main" val="26756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703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42804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2051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3518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652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41203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82670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70419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40970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582437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314039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9620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08455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3229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82373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1122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92864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32008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21052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92475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431619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42664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jdelijke aanduiding voor tekst 27">
            <a:extLst>
              <a:ext uri="{FF2B5EF4-FFF2-40B4-BE49-F238E27FC236}">
                <a16:creationId xmlns:a16="http://schemas.microsoft.com/office/drawing/2014/main" id="{EAC3C5ED-060F-CEE4-8DA1-8EFE7335E32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47820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tekst 27">
            <a:extLst>
              <a:ext uri="{FF2B5EF4-FFF2-40B4-BE49-F238E27FC236}">
                <a16:creationId xmlns:a16="http://schemas.microsoft.com/office/drawing/2014/main" id="{5251BDF9-1C5A-2947-CCD6-29284631A1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 rot="5400000">
            <a:off x="772787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A187DD3-34FD-E297-0247-E53B086964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9436E17F-ACC9-E68F-1043-BAB73808B5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23372691-6FED-2EC0-1993-B6BC189146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76EE87E8-C818-AA41-A570-579BD3D0F5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DC36B21-2429-DA4B-1D7D-4DE7D3B04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014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C0A6E83A-D799-3997-A0FB-226D2B04C7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E46CC20D-1ED3-BAA6-436F-3C730E1ED17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FEC55269-0A2E-84CA-2A62-8B6A5B5794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44456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9">
            <a:extLst>
              <a:ext uri="{FF2B5EF4-FFF2-40B4-BE49-F238E27FC236}">
                <a16:creationId xmlns:a16="http://schemas.microsoft.com/office/drawing/2014/main" id="{5C8BE018-BE5A-AB09-8402-01506B1452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afbeelding 8">
            <a:extLst>
              <a:ext uri="{FF2B5EF4-FFF2-40B4-BE49-F238E27FC236}">
                <a16:creationId xmlns:a16="http://schemas.microsoft.com/office/drawing/2014/main" id="{9FAF0E6C-11A7-00F4-E8E9-B3BD6C1CEE8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C8F1013D-2343-6AD8-515D-C1CE17F4BA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02462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9">
            <a:extLst>
              <a:ext uri="{FF2B5EF4-FFF2-40B4-BE49-F238E27FC236}">
                <a16:creationId xmlns:a16="http://schemas.microsoft.com/office/drawing/2014/main" id="{84AAB0EF-007F-BD20-6547-AA6BADCD94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31382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87026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61439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5909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4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11869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717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5909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058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05715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73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271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4666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9273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865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81816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2988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4666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9273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7229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2882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842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91054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077795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0A3E5A93-6E71-34DD-440E-49EB3BF62DE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651B4F5-3382-0CF5-2740-5EBE1ECF522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92192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0FFD6EF5-DF35-3D05-4DDF-0D366D9386E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655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161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66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0255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374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1118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92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7043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78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9506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625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50368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91551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2 kolommen | in kader | extra focu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 numCol="2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61059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5723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8014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38356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72004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9197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6416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3635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0FED7DC1-D9C0-967C-6F3D-8B4F9DA9D3A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08549" y="397277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4861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2573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0284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167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52926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2948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98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71762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4867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0483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49813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8640AC93-4C35-3C3F-38B5-BB5222439AF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79961" y="227733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C4B64BE-8E94-9F1B-2F9C-DB71993CE98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80690" y="260439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32">
            <a:extLst>
              <a:ext uri="{FF2B5EF4-FFF2-40B4-BE49-F238E27FC236}">
                <a16:creationId xmlns:a16="http://schemas.microsoft.com/office/drawing/2014/main" id="{07F7497F-16C6-DBCB-05D4-9650DD328D0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780222" y="353372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372341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3646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20795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8697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361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35729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17843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31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81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53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2273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8239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77355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290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5222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56777BC1-AE22-4AEC-87F0-D768804A7F0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9272178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87A65431-9A8F-25C6-EE09-71EBD3494FF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69995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A4466FCD-417A-1048-9197-E56A6EFB370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067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32">
            <a:extLst>
              <a:ext uri="{FF2B5EF4-FFF2-40B4-BE49-F238E27FC236}">
                <a16:creationId xmlns:a16="http://schemas.microsoft.com/office/drawing/2014/main" id="{ACC53E10-DB80-27DC-01AB-F3BEEE4551F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806303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003310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974CAC9-80E2-15C2-BD6B-8A477CB432D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54326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CD66C01B-C1D1-081E-7CE7-D6DB81E77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362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F8E999BE-BBF5-A367-D638-0DF45883457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702447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39886FE-EDFE-9BBE-691C-F0A97476536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93214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39523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9F7BFCE-2B1F-BEE2-184D-5B97953E19D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343213" y="4510218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74222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81334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4228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17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5246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00577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7915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494434AA-9FBE-1AAA-2B88-EFC0F990243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4913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F9CE35F-4BF1-0AAD-44D3-6EA83AAFCA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2876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22">
            <a:extLst>
              <a:ext uri="{FF2B5EF4-FFF2-40B4-BE49-F238E27FC236}">
                <a16:creationId xmlns:a16="http://schemas.microsoft.com/office/drawing/2014/main" id="{BDDACEEB-C4CE-C761-FEBC-B0EAEA164DA9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4913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1240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CBAB685D-882A-E5AA-1C83-61A1F6DF751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918421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35632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630038" y="4930194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01979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8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104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95144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9720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3" name="Tijdelijke aanduiding voor tekst 27">
            <a:extLst>
              <a:ext uri="{FF2B5EF4-FFF2-40B4-BE49-F238E27FC236}">
                <a16:creationId xmlns:a16="http://schemas.microsoft.com/office/drawing/2014/main" id="{E3334ABD-33F0-8FE1-3441-96B24369746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126D87A-A863-DAC5-F9C7-1ADB01A652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22">
            <a:extLst>
              <a:ext uri="{FF2B5EF4-FFF2-40B4-BE49-F238E27FC236}">
                <a16:creationId xmlns:a16="http://schemas.microsoft.com/office/drawing/2014/main" id="{D4AB2B82-0E25-AEF3-637D-7906C4EFF49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03042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jdslij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Tijdslijn</a:t>
            </a:r>
          </a:p>
        </p:txBody>
      </p:sp>
    </p:spTree>
    <p:extLst>
      <p:ext uri="{BB962C8B-B14F-4D97-AF65-F5344CB8AC3E}">
        <p14:creationId xmlns:p14="http://schemas.microsoft.com/office/powerpoint/2010/main" val="33259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3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4C4CBCB6-12F3-E9E9-92D7-B6B5016F17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B23CF5A5-40F6-2A9D-9018-D34DB84662F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98D2BA8B-9190-CAEE-ACEB-3BDEC7644D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077005B0-317F-3444-D803-3EFDFB534E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3542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DF08C6E2-5707-61A5-B1F0-BB7FA7E6FC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3DE23F22-7879-2094-3621-89E8A6B77E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0053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85228D6D-5108-A58F-A04A-19894C2289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89931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C9A8A16-9242-BF86-11AD-08CEABA9F1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A5989DF5-5ED6-D2E0-C649-482ECB7960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96442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7" name="Tijdelijke aanduiding voor tekst 6">
            <a:extLst>
              <a:ext uri="{FF2B5EF4-FFF2-40B4-BE49-F238E27FC236}">
                <a16:creationId xmlns:a16="http://schemas.microsoft.com/office/drawing/2014/main" id="{0EA77528-309C-669C-C241-347DDB21B3E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53960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3F18539E-067A-29D5-2692-66EAAA9C2C3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C3107D8-1201-847F-8F81-99A8B8AA8C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60471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76637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3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F566AD37-7CC6-2CA9-3126-42689AF8CB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46F55FE6-C7C7-E12B-375E-A4872AE0A0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A87D3FB8-E0C5-DB95-24B3-05DCD21A25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7C76E26-7F6C-179C-5EBF-8DB6AA285C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4124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9">
            <a:extLst>
              <a:ext uri="{FF2B5EF4-FFF2-40B4-BE49-F238E27FC236}">
                <a16:creationId xmlns:a16="http://schemas.microsoft.com/office/drawing/2014/main" id="{5CB4CC77-89BD-6E50-9193-0CCB1D4B1B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99B67A37-8B79-ACBD-A7B3-7935365F2C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31387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BBF71D54-9857-B1D8-4419-6C2E56A3BE5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40513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AB58912-2C82-4745-AEF6-A57957569F6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0BFC13-1080-5037-AE12-3C75C4E4E51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57776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D081842A-B7B9-F14B-258D-3823C5A71D9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04542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1E0CE1D1-096A-2FCB-FC15-C6BCFA2691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82B250-5B01-F53C-99B0-4E01D3E19D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21805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853089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tekst in kader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3886200" cy="5143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86000"/>
            <a:ext cx="9944100" cy="400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2679405"/>
            <a:ext cx="9293225" cy="3200584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96678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4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79676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4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BE2F3F91-B042-CA5D-C096-D8F8CE360F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F143F04E-0FD4-D9E5-1CB1-F7ECD6CC92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9FD0DBD-3179-09D6-7F33-C9D94B252E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C4F74207-7131-8B51-EC15-F1B283D971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0CFF095-7A90-17DF-6F0D-7C6A7E3998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9">
            <a:extLst>
              <a:ext uri="{FF2B5EF4-FFF2-40B4-BE49-F238E27FC236}">
                <a16:creationId xmlns:a16="http://schemas.microsoft.com/office/drawing/2014/main" id="{47E72EBB-B18C-6B35-7542-609818C489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0D3EE89-306F-062C-15BE-616580A35DE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F75EB01D-D4F3-86D6-14FB-EC184CD1CD3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4C4D3DD2-CBC3-3676-E2E1-D3DB7F6006D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9E48EF19-B696-D265-4E24-AC624E984A7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584B13F5-FDA4-02EC-C280-9579A19CB1A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B0AD04E3-2273-5412-167D-94543A23D14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0B17BB9-9083-AEF2-7701-DFAFE2A473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50C7212E-4FE9-56EE-4AB0-B2444D39AE8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882677CA-8AC1-848B-3A25-1DCB9D08D4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tekst 6">
            <a:extLst>
              <a:ext uri="{FF2B5EF4-FFF2-40B4-BE49-F238E27FC236}">
                <a16:creationId xmlns:a16="http://schemas.microsoft.com/office/drawing/2014/main" id="{CC66327E-BB15-A55B-9986-3641E1E261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381970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5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1759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0745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5510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135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69CE8E0F-B9EF-3311-31ED-92FE91EA20D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24EDD6BB-47E9-61A5-279B-AC896108F78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8C9DDD3E-A6D3-0C9C-ECC0-974FC2A09BD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6">
            <a:extLst>
              <a:ext uri="{FF2B5EF4-FFF2-40B4-BE49-F238E27FC236}">
                <a16:creationId xmlns:a16="http://schemas.microsoft.com/office/drawing/2014/main" id="{97931A03-1A78-EECA-4955-8DE7BB37E9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43106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22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5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F8060B42-C057-91CF-A32B-B7485E4F2C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27">
            <a:extLst>
              <a:ext uri="{FF2B5EF4-FFF2-40B4-BE49-F238E27FC236}">
                <a16:creationId xmlns:a16="http://schemas.microsoft.com/office/drawing/2014/main" id="{F891CAEF-B78C-7243-263C-20DB5827C98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9F7946F4-E108-1CC0-110D-DAB2A5A0102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tekst 27">
            <a:extLst>
              <a:ext uri="{FF2B5EF4-FFF2-40B4-BE49-F238E27FC236}">
                <a16:creationId xmlns:a16="http://schemas.microsoft.com/office/drawing/2014/main" id="{9AE3E708-771A-C82A-DF5B-1EBB39280DC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2310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14760389-3ACB-2302-80B8-A6F4FF411E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19B6EAF8-F2CA-9CF9-9C50-6E2139F24F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2642621A-B40E-C7EF-A43D-ECD56759EF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32C09AC7-401E-BE16-E783-707AD7265D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CFB78C38-ED35-3B27-B464-7AE19CD3514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6951C96-08DA-1C2D-30C0-443BD129A2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2584D9B-46A1-A97C-E584-46ACD1A753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AD984C27-A3AE-6964-92E0-A066D5A4E34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A697F1EA-B949-CF9D-646A-CA9EC76C61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65335FFB-9050-075E-08C0-DC212FEC04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1295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D50429BE-9498-9048-F812-95B56FE4C5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6061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1FFDAA9D-1395-A616-BE34-E87F2452EC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685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5" name="Tijdelijke aanduiding voor tekst 27">
            <a:extLst>
              <a:ext uri="{FF2B5EF4-FFF2-40B4-BE49-F238E27FC236}">
                <a16:creationId xmlns:a16="http://schemas.microsoft.com/office/drawing/2014/main" id="{A7CF704E-E282-60E1-A567-9CA88CD70D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E6CB9F2F-04F3-21C8-645A-7970FC00F79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6ABA256C-FE61-BE6B-029F-D5D34825F1C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B814513-8C4A-F751-46F8-81D7E3EE10C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589474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beeld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Beelden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58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CE0F1717-63CA-5313-0A73-556F152F4E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499" y="6572393"/>
            <a:ext cx="1132723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849195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" y="583531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48A56AB-6757-0177-BC8C-409E25AFED0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403531"/>
            <a:ext cx="6177110" cy="180000"/>
          </a:xfrm>
        </p:spPr>
        <p:txBody>
          <a:bodyPr lIns="0" rIns="0" anchor="b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654750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CEE10-0692-7ACF-7F91-D896E31A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2374"/>
            <a:ext cx="11049000" cy="63325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04B60A-18C7-89E0-F051-35B157B405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269" y="6572393"/>
            <a:ext cx="1160546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583569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229726" y="1728286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500" y="1728285"/>
            <a:ext cx="4395538" cy="4571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ED140091-200B-5885-41A2-BCABA453369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439553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19D08B6-D64B-45C1-75EE-FD192224F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29726" y="6295690"/>
            <a:ext cx="639077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756418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3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B3CC9431-7822-DC56-84DF-211CA0351A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6574267-F0EE-80F4-A9DE-C9259CB281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92C7F54E-1769-29A0-522B-8DCFFED3712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6295690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067840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tel + tekst + be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0" y="2564308"/>
            <a:ext cx="1219199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Tekst + beeld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60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4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F9A61FCB-24EE-D073-A17F-8EABDBA5D1A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552607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E3D1CF88-8E15-91B8-DF93-B404FC669F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77B1B620-44BD-BCEB-F293-F0C39CD76E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8C524F2-69C6-961F-15D2-B7006F32C3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1228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908C7EA2-DE77-D610-3A73-FBD58E4DA11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5260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947382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md + quote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5B91A48-0E73-0254-BFF8-EF5A25D115C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9407387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984950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quote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843447"/>
            <a:ext cx="11283803" cy="1156596"/>
          </a:xfrm>
        </p:spPr>
        <p:txBody>
          <a:bodyPr anchor="b"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4520B6E0-4CB2-0353-1CE4-B46E389BC4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99" y="6017627"/>
            <a:ext cx="11283803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Met een passend bijschrift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D96746F-9058-7511-A492-0AF56F5DE5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4582379"/>
            <a:ext cx="9407386" cy="180000"/>
          </a:xfrm>
        </p:spPr>
        <p:txBody>
          <a:bodyPr lIns="90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646035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6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6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612C43F-B8D2-599A-AEBC-DA522E590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6610" y="2871609"/>
            <a:ext cx="1078783" cy="1078423"/>
          </a:xfrm>
          <a:custGeom>
            <a:avLst/>
            <a:gdLst>
              <a:gd name="connsiteX0" fmla="*/ 347843 w 1078783"/>
              <a:gd name="connsiteY0" fmla="*/ 215704 h 1078423"/>
              <a:gd name="connsiteX1" fmla="*/ 347843 w 1078783"/>
              <a:gd name="connsiteY1" fmla="*/ 862357 h 1078423"/>
              <a:gd name="connsiteX2" fmla="*/ 905302 w 1078783"/>
              <a:gd name="connsiteY2" fmla="*/ 539031 h 1078423"/>
              <a:gd name="connsiteX3" fmla="*/ 535779 w 1078783"/>
              <a:gd name="connsiteY3" fmla="*/ 0 h 1078423"/>
              <a:gd name="connsiteX4" fmla="*/ 543001 w 1078783"/>
              <a:gd name="connsiteY4" fmla="*/ 0 h 1078423"/>
              <a:gd name="connsiteX5" fmla="*/ 648096 w 1078783"/>
              <a:gd name="connsiteY5" fmla="*/ 10595 h 1078423"/>
              <a:gd name="connsiteX6" fmla="*/ 1078783 w 1078783"/>
              <a:gd name="connsiteY6" fmla="*/ 539030 h 1078423"/>
              <a:gd name="connsiteX7" fmla="*/ 539390 w 1078783"/>
              <a:gd name="connsiteY7" fmla="*/ 1078423 h 1078423"/>
              <a:gd name="connsiteX8" fmla="*/ 10955 w 1078783"/>
              <a:gd name="connsiteY8" fmla="*/ 647736 h 1078423"/>
              <a:gd name="connsiteX9" fmla="*/ 0 w 1078783"/>
              <a:gd name="connsiteY9" fmla="*/ 539069 h 1078423"/>
              <a:gd name="connsiteX10" fmla="*/ 0 w 1078783"/>
              <a:gd name="connsiteY10" fmla="*/ 538990 h 1078423"/>
              <a:gd name="connsiteX11" fmla="*/ 10955 w 1078783"/>
              <a:gd name="connsiteY11" fmla="*/ 430323 h 1078423"/>
              <a:gd name="connsiteX12" fmla="*/ 430683 w 1078783"/>
              <a:gd name="connsiteY12" fmla="*/ 10595 h 10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8783" h="1078423">
                <a:moveTo>
                  <a:pt x="347843" y="215704"/>
                </a:moveTo>
                <a:lnTo>
                  <a:pt x="347843" y="862357"/>
                </a:lnTo>
                <a:lnTo>
                  <a:pt x="905302" y="539031"/>
                </a:lnTo>
                <a:close/>
                <a:moveTo>
                  <a:pt x="535779" y="0"/>
                </a:moveTo>
                <a:lnTo>
                  <a:pt x="543001" y="0"/>
                </a:lnTo>
                <a:lnTo>
                  <a:pt x="648096" y="10595"/>
                </a:lnTo>
                <a:cubicBezTo>
                  <a:pt x="893889" y="60891"/>
                  <a:pt x="1078783" y="278368"/>
                  <a:pt x="1078783" y="539030"/>
                </a:cubicBezTo>
                <a:cubicBezTo>
                  <a:pt x="1078783" y="836928"/>
                  <a:pt x="837288" y="1078423"/>
                  <a:pt x="539390" y="1078423"/>
                </a:cubicBezTo>
                <a:cubicBezTo>
                  <a:pt x="278729" y="1078423"/>
                  <a:pt x="61251" y="893529"/>
                  <a:pt x="10955" y="647736"/>
                </a:cubicBezTo>
                <a:lnTo>
                  <a:pt x="0" y="539069"/>
                </a:lnTo>
                <a:lnTo>
                  <a:pt x="0" y="538990"/>
                </a:lnTo>
                <a:lnTo>
                  <a:pt x="10955" y="430323"/>
                </a:lnTo>
                <a:cubicBezTo>
                  <a:pt x="54066" y="219644"/>
                  <a:pt x="220004" y="53706"/>
                  <a:pt x="430683" y="1059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33">
                <a:noFill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/>
          </p:nvPr>
        </p:nvSpPr>
        <p:spPr>
          <a:xfrm>
            <a:off x="420284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6731716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30291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53" presetClass="exit" presetSubtype="32" fill="hold" nodeType="clickEffect">
                  <p:stCondLst>
                    <p:cond delay="0"/>
                  </p:stCondLst>
                  <p:childTnLst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out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xit" presetSubtype="2" fill="hold" nodeType="withEffect">
                  <p:stCondLst>
                    <p:cond delay="0"/>
                  </p:stCondLst>
                  <p:childTnLst>
                    <p:animEffect transition="out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+ quote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BEEEAC2C-FC41-7D2E-509E-550FC0A3769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9407386" cy="5714998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41553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pancar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Eindpancarte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26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15" y="2754337"/>
            <a:ext cx="5910232" cy="791622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een titel, bv. Contact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1410" y="3631018"/>
            <a:ext cx="5932631" cy="99549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relevante contactgegevens</a:t>
            </a:r>
            <a:endParaRPr lang="nl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C43B9F-2860-B264-13CA-EB6FC42B7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5946" y="2637378"/>
            <a:ext cx="1822282" cy="18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817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9678DE52-5713-918B-E80B-62A0349ECD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91206" y="571499"/>
            <a:ext cx="10529293" cy="5714999"/>
          </a:xfrm>
          <a:custGeom>
            <a:avLst/>
            <a:gdLst>
              <a:gd name="connsiteX0" fmla="*/ 759527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14200 w 9991344"/>
              <a:gd name="connsiteY5" fmla="*/ 1275822 h 5715000"/>
              <a:gd name="connsiteX6" fmla="*/ 717438 w 9991344"/>
              <a:gd name="connsiteY6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1344" h="5715000">
                <a:moveTo>
                  <a:pt x="717438" y="0"/>
                </a:moveTo>
                <a:lnTo>
                  <a:pt x="9991344" y="0"/>
                </a:lnTo>
                <a:lnTo>
                  <a:pt x="9991344" y="5715000"/>
                </a:lnTo>
                <a:lnTo>
                  <a:pt x="0" y="5715000"/>
                </a:lnTo>
                <a:lnTo>
                  <a:pt x="0" y="1279234"/>
                </a:lnTo>
                <a:lnTo>
                  <a:pt x="714200" y="1275822"/>
                </a:lnTo>
                <a:cubicBezTo>
                  <a:pt x="714200" y="849411"/>
                  <a:pt x="717438" y="426411"/>
                  <a:pt x="7174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949" y="4549702"/>
            <a:ext cx="4453799" cy="53664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Type hier een titel</a:t>
            </a:r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8949" y="5267324"/>
            <a:ext cx="4453799" cy="10551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</a:t>
            </a:r>
            <a:br>
              <a:rPr lang="nl-NL" dirty="0"/>
            </a:br>
            <a:r>
              <a:rPr lang="nl-NL" dirty="0"/>
              <a:t>relevante contactgegevens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29D14F26-B89A-9F23-457A-AFC8EE26E5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93880" y="6303017"/>
            <a:ext cx="434275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5E704C30-6633-1E6A-BC44-509ED7A03CA6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889CFDDE-D9C9-CA20-D6C2-4A9F648C86FD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B89CA03A-DC96-98F4-439C-595A4D063EA9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4A89B5F-C5D3-F5C0-94CB-70E236AA09A2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BDBFA670-5F93-DC07-7BED-121D1CB8BCD2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DAC76EDC-0EDF-3B13-4750-245057C6F55D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B37BE3E0-E5DD-074A-8702-FFD33037E213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17667301-87E4-F1BF-475D-8E9D417E5472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23328478-0678-4FB8-EC5B-0878848C2721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6847897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851DAC8F-1191-6837-D18E-522468A1B17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53870" y="573881"/>
            <a:ext cx="10175247" cy="5723577"/>
          </a:xfrm>
          <a:custGeom>
            <a:avLst/>
            <a:gdLst>
              <a:gd name="connsiteX0" fmla="*/ 713629 w 10484214"/>
              <a:gd name="connsiteY0" fmla="*/ 0 h 5714998"/>
              <a:gd name="connsiteX1" fmla="*/ 10484214 w 10484214"/>
              <a:gd name="connsiteY1" fmla="*/ 0 h 5714998"/>
              <a:gd name="connsiteX2" fmla="*/ 10484214 w 10484214"/>
              <a:gd name="connsiteY2" fmla="*/ 5714998 h 5714998"/>
              <a:gd name="connsiteX3" fmla="*/ 0 w 10484214"/>
              <a:gd name="connsiteY3" fmla="*/ 5714998 h 5714998"/>
              <a:gd name="connsiteX4" fmla="*/ 0 w 10484214"/>
              <a:gd name="connsiteY4" fmla="*/ 1279234 h 5714998"/>
              <a:gd name="connsiteX5" fmla="*/ 713629 w 10484214"/>
              <a:gd name="connsiteY5" fmla="*/ 1279234 h 571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4214" h="5714998">
                <a:moveTo>
                  <a:pt x="713629" y="0"/>
                </a:moveTo>
                <a:lnTo>
                  <a:pt x="10484214" y="0"/>
                </a:lnTo>
                <a:lnTo>
                  <a:pt x="10484214" y="5714998"/>
                </a:lnTo>
                <a:lnTo>
                  <a:pt x="0" y="5714998"/>
                </a:lnTo>
                <a:lnTo>
                  <a:pt x="0" y="1279234"/>
                </a:lnTo>
                <a:lnTo>
                  <a:pt x="713629" y="12792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949" y="4549703"/>
            <a:ext cx="4453799" cy="53664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een titel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8949" y="5267325"/>
            <a:ext cx="4453799" cy="1055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</a:t>
            </a:r>
            <a:br>
              <a:rPr lang="nl-NL" dirty="0"/>
            </a:br>
            <a:r>
              <a:rPr lang="nl-NL" dirty="0"/>
              <a:t>relevante contactgegevens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676A157-5F20-0C7B-524E-CCF9BAF63733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10DB7018-B220-6CCF-A98F-E7E2D7797C51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2F91C1B6-26FE-C573-9434-9FA04A498D49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16404B3-0EC8-6119-9907-C956D9C720E7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5B0CA8D0-0AF7-60DA-3BB0-DB6F49D256D3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9AB80C63-2474-5FD7-85D9-0318662E364B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A64F55C-9831-D955-91E2-59A00D3A5646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84F8E46-9FB3-1BCA-88DD-0DB8F46E74FE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7D10B1AE-6C2E-F08D-5EC5-ED55360081BF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206998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Lege 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02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55EE722-E1E7-B5BC-7C65-553880FC5A5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76399" y="1714500"/>
            <a:ext cx="5524501" cy="4571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44B48EE7-AE40-ADFF-CF7F-2CEC3910CB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4979504" cy="17247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79A8EA76-18AB-EEE7-474A-9491070ACA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48016" y="1714500"/>
            <a:ext cx="3872484" cy="457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F3874B-388C-3282-4458-6AFC04B5146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629079-B3F2-8CFC-03AA-5AC1C08D955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2F2239B-CF05-B59C-099E-6754B80436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76401" y="6289968"/>
            <a:ext cx="552450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327D14-52D3-0A0A-17F8-725372C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12" y="889010"/>
            <a:ext cx="4018875" cy="10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4298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F1629E-71CF-058F-DD5C-B387F1B924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76BD40-161F-9F35-6D38-0A21FFA778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384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Titel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74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15" y="2637378"/>
            <a:ext cx="5910232" cy="1338327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1410" y="3975706"/>
            <a:ext cx="5932631" cy="4487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561F275-190B-0BBF-D8C8-608B5C26A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5946" y="2637378"/>
            <a:ext cx="1822282" cy="18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771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beeld in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0">
            <a:extLst>
              <a:ext uri="{FF2B5EF4-FFF2-40B4-BE49-F238E27FC236}">
                <a16:creationId xmlns:a16="http://schemas.microsoft.com/office/drawing/2014/main" id="{618A4AE3-F901-E556-3177-9776923786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097388" cy="6858000"/>
          </a:xfrm>
          <a:custGeom>
            <a:avLst/>
            <a:gdLst>
              <a:gd name="connsiteX0" fmla="*/ 5096160 w 7097388"/>
              <a:gd name="connsiteY0" fmla="*/ 4415966 h 6858000"/>
              <a:gd name="connsiteX1" fmla="*/ 5174642 w 7097388"/>
              <a:gd name="connsiteY1" fmla="*/ 4425682 h 6858000"/>
              <a:gd name="connsiteX2" fmla="*/ 6650353 w 7097388"/>
              <a:gd name="connsiteY2" fmla="*/ 4949376 h 6858000"/>
              <a:gd name="connsiteX3" fmla="*/ 6775962 w 7097388"/>
              <a:gd name="connsiteY3" fmla="*/ 5201226 h 6858000"/>
              <a:gd name="connsiteX4" fmla="*/ 6603994 w 7097388"/>
              <a:gd name="connsiteY4" fmla="*/ 5714596 h 6858000"/>
              <a:gd name="connsiteX5" fmla="*/ 6352120 w 7097388"/>
              <a:gd name="connsiteY5" fmla="*/ 5840204 h 6858000"/>
              <a:gd name="connsiteX6" fmla="*/ 4876410 w 7097388"/>
              <a:gd name="connsiteY6" fmla="*/ 5316533 h 6858000"/>
              <a:gd name="connsiteX7" fmla="*/ 4750800 w 7097388"/>
              <a:gd name="connsiteY7" fmla="*/ 5064661 h 6858000"/>
              <a:gd name="connsiteX8" fmla="*/ 4922790 w 7097388"/>
              <a:gd name="connsiteY8" fmla="*/ 4551291 h 6858000"/>
              <a:gd name="connsiteX9" fmla="*/ 5096160 w 7097388"/>
              <a:gd name="connsiteY9" fmla="*/ 4415966 h 6858000"/>
              <a:gd name="connsiteX10" fmla="*/ 6741085 w 7097388"/>
              <a:gd name="connsiteY10" fmla="*/ 1967897 h 6858000"/>
              <a:gd name="connsiteX11" fmla="*/ 6914451 w 7097388"/>
              <a:gd name="connsiteY11" fmla="*/ 2102946 h 6858000"/>
              <a:gd name="connsiteX12" fmla="*/ 7087074 w 7097388"/>
              <a:gd name="connsiteY12" fmla="*/ 2616318 h 6858000"/>
              <a:gd name="connsiteX13" fmla="*/ 6961487 w 7097388"/>
              <a:gd name="connsiteY13" fmla="*/ 2868192 h 6858000"/>
              <a:gd name="connsiteX14" fmla="*/ 4889946 w 7097388"/>
              <a:gd name="connsiteY14" fmla="*/ 3563201 h 6858000"/>
              <a:gd name="connsiteX15" fmla="*/ 4638094 w 7097388"/>
              <a:gd name="connsiteY15" fmla="*/ 3438246 h 6858000"/>
              <a:gd name="connsiteX16" fmla="*/ 4465449 w 7097388"/>
              <a:gd name="connsiteY16" fmla="*/ 2924874 h 6858000"/>
              <a:gd name="connsiteX17" fmla="*/ 4591059 w 7097388"/>
              <a:gd name="connsiteY17" fmla="*/ 2673001 h 6858000"/>
              <a:gd name="connsiteX18" fmla="*/ 6662599 w 7097388"/>
              <a:gd name="connsiteY18" fmla="*/ 1977992 h 6858000"/>
              <a:gd name="connsiteX19" fmla="*/ 6741085 w 7097388"/>
              <a:gd name="connsiteY19" fmla="*/ 1967897 h 6858000"/>
              <a:gd name="connsiteX20" fmla="*/ 4482505 w 7097388"/>
              <a:gd name="connsiteY20" fmla="*/ 0 h 6858000"/>
              <a:gd name="connsiteX21" fmla="*/ 4733249 w 7097388"/>
              <a:gd name="connsiteY21" fmla="*/ 0 h 6858000"/>
              <a:gd name="connsiteX22" fmla="*/ 5157274 w 7097388"/>
              <a:gd name="connsiteY22" fmla="*/ 327727 h 6858000"/>
              <a:gd name="connsiteX23" fmla="*/ 5192697 w 7097388"/>
              <a:gd name="connsiteY23" fmla="*/ 606642 h 6858000"/>
              <a:gd name="connsiteX24" fmla="*/ 4257402 w 7097388"/>
              <a:gd name="connsiteY24" fmla="*/ 1862707 h 6858000"/>
              <a:gd name="connsiteX25" fmla="*/ 3978507 w 7097388"/>
              <a:gd name="connsiteY25" fmla="*/ 1898764 h 6858000"/>
              <a:gd name="connsiteX26" fmla="*/ 3550147 w 7097388"/>
              <a:gd name="connsiteY26" fmla="*/ 1567685 h 6858000"/>
              <a:gd name="connsiteX27" fmla="*/ 3514723 w 7097388"/>
              <a:gd name="connsiteY27" fmla="*/ 1288770 h 6858000"/>
              <a:gd name="connsiteX28" fmla="*/ 4449996 w 7097388"/>
              <a:gd name="connsiteY28" fmla="*/ 32727 h 6858000"/>
              <a:gd name="connsiteX29" fmla="*/ 0 w 7097388"/>
              <a:gd name="connsiteY29" fmla="*/ 0 h 6858000"/>
              <a:gd name="connsiteX30" fmla="*/ 1705295 w 7097388"/>
              <a:gd name="connsiteY30" fmla="*/ 0 h 6858000"/>
              <a:gd name="connsiteX31" fmla="*/ 4311248 w 7097388"/>
              <a:gd name="connsiteY31" fmla="*/ 6858000 h 6858000"/>
              <a:gd name="connsiteX32" fmla="*/ 2679523 w 7097388"/>
              <a:gd name="connsiteY32" fmla="*/ 6858000 h 6858000"/>
              <a:gd name="connsiteX33" fmla="*/ 2127251 w 7097388"/>
              <a:gd name="connsiteY33" fmla="*/ 5291411 h 6858000"/>
              <a:gd name="connsiteX34" fmla="*/ 0 w 7097388"/>
              <a:gd name="connsiteY34" fmla="*/ 5291411 h 6858000"/>
              <a:gd name="connsiteX35" fmla="*/ 0 w 7097388"/>
              <a:gd name="connsiteY35" fmla="*/ 3879460 h 6858000"/>
              <a:gd name="connsiteX36" fmla="*/ 1617088 w 7097388"/>
              <a:gd name="connsiteY36" fmla="*/ 3879460 h 6858000"/>
              <a:gd name="connsiteX37" fmla="*/ 1139794 w 7097388"/>
              <a:gd name="connsiteY37" fmla="*/ 2531940 h 6858000"/>
              <a:gd name="connsiteX38" fmla="*/ 1140427 w 7097388"/>
              <a:gd name="connsiteY38" fmla="*/ 2531940 h 6858000"/>
              <a:gd name="connsiteX39" fmla="*/ 768773 w 7097388"/>
              <a:gd name="connsiteY39" fmla="*/ 1375093 h 6858000"/>
              <a:gd name="connsiteX40" fmla="*/ 397118 w 7097388"/>
              <a:gd name="connsiteY40" fmla="*/ 2531940 h 6858000"/>
              <a:gd name="connsiteX41" fmla="*/ 0 w 7097388"/>
              <a:gd name="connsiteY41" fmla="*/ 36515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97388" h="6858000">
                <a:moveTo>
                  <a:pt x="5096160" y="4415966"/>
                </a:moveTo>
                <a:cubicBezTo>
                  <a:pt x="5121944" y="4413973"/>
                  <a:pt x="5148555" y="4416990"/>
                  <a:pt x="5174642" y="4425682"/>
                </a:cubicBezTo>
                <a:lnTo>
                  <a:pt x="6650353" y="4949376"/>
                </a:lnTo>
                <a:cubicBezTo>
                  <a:pt x="6754704" y="4984144"/>
                  <a:pt x="6810753" y="5096876"/>
                  <a:pt x="6775962" y="5201226"/>
                </a:cubicBezTo>
                <a:lnTo>
                  <a:pt x="6603994" y="5714596"/>
                </a:lnTo>
                <a:cubicBezTo>
                  <a:pt x="6569203" y="5818946"/>
                  <a:pt x="6456471" y="5874973"/>
                  <a:pt x="6352120" y="5840204"/>
                </a:cubicBezTo>
                <a:lnTo>
                  <a:pt x="4876410" y="5316533"/>
                </a:lnTo>
                <a:cubicBezTo>
                  <a:pt x="4772059" y="5281742"/>
                  <a:pt x="4716031" y="5169011"/>
                  <a:pt x="4750800" y="5064661"/>
                </a:cubicBezTo>
                <a:lnTo>
                  <a:pt x="4922790" y="4551291"/>
                </a:lnTo>
                <a:cubicBezTo>
                  <a:pt x="4948884" y="4473028"/>
                  <a:pt x="5018806" y="4421947"/>
                  <a:pt x="5096160" y="4415966"/>
                </a:cubicBezTo>
                <a:close/>
                <a:moveTo>
                  <a:pt x="6741085" y="1967897"/>
                </a:moveTo>
                <a:cubicBezTo>
                  <a:pt x="6818444" y="1973602"/>
                  <a:pt x="6888375" y="2024683"/>
                  <a:pt x="6914451" y="2102946"/>
                </a:cubicBezTo>
                <a:lnTo>
                  <a:pt x="7087074" y="2616318"/>
                </a:lnTo>
                <a:cubicBezTo>
                  <a:pt x="7121865" y="2720669"/>
                  <a:pt x="7065816" y="2833401"/>
                  <a:pt x="6961487" y="2868192"/>
                </a:cubicBezTo>
                <a:lnTo>
                  <a:pt x="4889946" y="3563201"/>
                </a:lnTo>
                <a:cubicBezTo>
                  <a:pt x="4785595" y="3598625"/>
                  <a:pt x="4672863" y="3542597"/>
                  <a:pt x="4638094" y="3438246"/>
                </a:cubicBezTo>
                <a:lnTo>
                  <a:pt x="4465449" y="2924874"/>
                </a:lnTo>
                <a:cubicBezTo>
                  <a:pt x="4430680" y="2820524"/>
                  <a:pt x="4486708" y="2707792"/>
                  <a:pt x="4591059" y="2673001"/>
                </a:cubicBezTo>
                <a:lnTo>
                  <a:pt x="6662599" y="1977992"/>
                </a:lnTo>
                <a:cubicBezTo>
                  <a:pt x="6688687" y="1969136"/>
                  <a:pt x="6715299" y="1965996"/>
                  <a:pt x="6741085" y="1967897"/>
                </a:cubicBezTo>
                <a:close/>
                <a:moveTo>
                  <a:pt x="4482505" y="0"/>
                </a:moveTo>
                <a:lnTo>
                  <a:pt x="4733249" y="0"/>
                </a:lnTo>
                <a:lnTo>
                  <a:pt x="5157274" y="327727"/>
                </a:lnTo>
                <a:cubicBezTo>
                  <a:pt x="5244229" y="394733"/>
                  <a:pt x="5260337" y="519687"/>
                  <a:pt x="5192697" y="606642"/>
                </a:cubicBezTo>
                <a:lnTo>
                  <a:pt x="4257402" y="1862707"/>
                </a:lnTo>
                <a:cubicBezTo>
                  <a:pt x="4190418" y="1949662"/>
                  <a:pt x="4065463" y="1965770"/>
                  <a:pt x="3978507" y="1898764"/>
                </a:cubicBezTo>
                <a:lnTo>
                  <a:pt x="3550147" y="1567685"/>
                </a:lnTo>
                <a:cubicBezTo>
                  <a:pt x="3463191" y="1500701"/>
                  <a:pt x="3447083" y="1375747"/>
                  <a:pt x="3514723" y="1288770"/>
                </a:cubicBezTo>
                <a:lnTo>
                  <a:pt x="4449996" y="32727"/>
                </a:lnTo>
                <a:close/>
                <a:moveTo>
                  <a:pt x="0" y="0"/>
                </a:moveTo>
                <a:lnTo>
                  <a:pt x="1705295" y="0"/>
                </a:lnTo>
                <a:lnTo>
                  <a:pt x="4311248" y="6858000"/>
                </a:lnTo>
                <a:lnTo>
                  <a:pt x="2679523" y="6858000"/>
                </a:lnTo>
                <a:lnTo>
                  <a:pt x="2127251" y="5291411"/>
                </a:lnTo>
                <a:lnTo>
                  <a:pt x="0" y="5291411"/>
                </a:lnTo>
                <a:lnTo>
                  <a:pt x="0" y="3879460"/>
                </a:lnTo>
                <a:lnTo>
                  <a:pt x="1617088" y="3879460"/>
                </a:lnTo>
                <a:lnTo>
                  <a:pt x="1139794" y="2531940"/>
                </a:lnTo>
                <a:lnTo>
                  <a:pt x="1140427" y="2531940"/>
                </a:lnTo>
                <a:cubicBezTo>
                  <a:pt x="991639" y="2097165"/>
                  <a:pt x="843483" y="1651411"/>
                  <a:pt x="768773" y="1375093"/>
                </a:cubicBezTo>
                <a:cubicBezTo>
                  <a:pt x="694695" y="1650778"/>
                  <a:pt x="545907" y="2096510"/>
                  <a:pt x="397118" y="2531940"/>
                </a:cubicBezTo>
                <a:lnTo>
                  <a:pt x="0" y="3651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1A2A653A-6441-F7FD-DB6C-7A68A7AF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49" y="2275143"/>
            <a:ext cx="4099034" cy="20438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9577D9F7-31F9-936C-A42E-37E5CAA4C1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7414" y="4319038"/>
            <a:ext cx="4098720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025569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9678DE52-5713-918B-E80B-62A0349ECD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91206" y="571499"/>
            <a:ext cx="10529293" cy="5714999"/>
          </a:xfrm>
          <a:custGeom>
            <a:avLst/>
            <a:gdLst>
              <a:gd name="connsiteX0" fmla="*/ 759527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14200 w 9991344"/>
              <a:gd name="connsiteY5" fmla="*/ 1275822 h 5715000"/>
              <a:gd name="connsiteX6" fmla="*/ 717438 w 9991344"/>
              <a:gd name="connsiteY6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1344" h="5715000">
                <a:moveTo>
                  <a:pt x="717438" y="0"/>
                </a:moveTo>
                <a:lnTo>
                  <a:pt x="9991344" y="0"/>
                </a:lnTo>
                <a:lnTo>
                  <a:pt x="9991344" y="5715000"/>
                </a:lnTo>
                <a:lnTo>
                  <a:pt x="0" y="5715000"/>
                </a:lnTo>
                <a:lnTo>
                  <a:pt x="0" y="1279234"/>
                </a:lnTo>
                <a:lnTo>
                  <a:pt x="714200" y="1275822"/>
                </a:lnTo>
                <a:cubicBezTo>
                  <a:pt x="714200" y="849411"/>
                  <a:pt x="717438" y="426411"/>
                  <a:pt x="7174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949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8949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60F3BC5C-CC24-F920-7F80-14E3ECEB6A2B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40F438EF-1279-6A9C-D2D0-6B830F161586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2572DC8D-CEA4-ACDA-0D6D-42E6C2491A05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C10D0BD5-3643-A608-C551-FE691703A4C3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7DC87084-5B48-54C6-7796-99958E22B3E3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4084CF17-5D35-D8C5-4DF0-D5F52B01640C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509DD782-A2D8-3B86-84AF-706FD396FB4E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18142EAB-BF99-4922-0A5E-B6527C287B86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9D18F0D7-B2A7-7985-6A6F-73696781BD74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6261378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851DAC8F-1191-6837-D18E-522468A1B17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53870" y="573881"/>
            <a:ext cx="10175247" cy="5723577"/>
          </a:xfrm>
          <a:custGeom>
            <a:avLst/>
            <a:gdLst>
              <a:gd name="connsiteX0" fmla="*/ 713629 w 10484214"/>
              <a:gd name="connsiteY0" fmla="*/ 0 h 5714998"/>
              <a:gd name="connsiteX1" fmla="*/ 10484214 w 10484214"/>
              <a:gd name="connsiteY1" fmla="*/ 0 h 5714998"/>
              <a:gd name="connsiteX2" fmla="*/ 10484214 w 10484214"/>
              <a:gd name="connsiteY2" fmla="*/ 5714998 h 5714998"/>
              <a:gd name="connsiteX3" fmla="*/ 0 w 10484214"/>
              <a:gd name="connsiteY3" fmla="*/ 5714998 h 5714998"/>
              <a:gd name="connsiteX4" fmla="*/ 0 w 10484214"/>
              <a:gd name="connsiteY4" fmla="*/ 1279234 h 5714998"/>
              <a:gd name="connsiteX5" fmla="*/ 713629 w 10484214"/>
              <a:gd name="connsiteY5" fmla="*/ 1279234 h 571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4214" h="5714998">
                <a:moveTo>
                  <a:pt x="713629" y="0"/>
                </a:moveTo>
                <a:lnTo>
                  <a:pt x="10484214" y="0"/>
                </a:lnTo>
                <a:lnTo>
                  <a:pt x="10484214" y="5714998"/>
                </a:lnTo>
                <a:lnTo>
                  <a:pt x="0" y="5714998"/>
                </a:lnTo>
                <a:lnTo>
                  <a:pt x="0" y="1279234"/>
                </a:lnTo>
                <a:lnTo>
                  <a:pt x="713629" y="12792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949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8949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29D15CA5-B12C-35AE-469D-9D9E09F259AF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F30C4601-B7E3-B213-D57D-134DC46A0EBF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B9C30E-03AB-A2D5-2EB8-B58A3E925CDF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66E6BEAD-C8D4-292E-A71B-77D6A67BA6A9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6E69198-C491-4D8A-FD79-A658ABCB946D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8A70DCDA-9608-62DD-0957-D1FBFEC9DD33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256AE888-FA47-C769-58CE-E0AEA57C0817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EF7B7965-AEAE-2589-0EB0-E6628712CA1A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36E72EE7-A12F-1713-968F-3ED1B60B4972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3449040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Tussentitel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3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833" y="2693518"/>
            <a:ext cx="6986336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02833" y="4758752"/>
            <a:ext cx="6986336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4BBD1317-825A-DF7D-F3D5-CBFD343C9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6087000" y="3057073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9697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11049000" cy="40920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368994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671C8777-F077-C7D0-4B70-2CFE070EBA9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11049000" cy="4092036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8279999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kader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66294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561D5092-F34D-033B-EC59-418E8B5D35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00900" y="571500"/>
            <a:ext cx="4419600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0E7E8C7-B2C2-D63A-B018-9C909CC4A6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57425" y="2613025"/>
            <a:ext cx="4367213" cy="36734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49DF479-3C93-0CB6-8CE8-78B14085713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0AA44A-BD72-D36F-5393-71332DB2988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4EEE9B3B-2A3B-C161-E8F6-A730ED3FB6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898" y="6289968"/>
            <a:ext cx="4419601" cy="180000"/>
          </a:xfrm>
        </p:spPr>
        <p:txBody>
          <a:bodyPr lIns="0" rIns="0" anchor="t"/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185811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 animBg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132109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ussentitel + vide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DA97E38F-5F8E-0C63-B9A4-FD8C63C0A5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498" y="2550695"/>
            <a:ext cx="11620501" cy="430730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11" y="4663536"/>
            <a:ext cx="10784491" cy="115659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0811" y="5837716"/>
            <a:ext cx="10784491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media 2">
            <a:extLst>
              <a:ext uri="{FF2B5EF4-FFF2-40B4-BE49-F238E27FC236}">
                <a16:creationId xmlns:a16="http://schemas.microsoft.com/office/drawing/2014/main" id="{2D1CEAF7-8C9F-72EC-EBCD-7650B675D8E0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571500"/>
            <a:ext cx="10515600" cy="4000119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28000306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/>
    </p:bld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Agenda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79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0D872E8-061D-6695-7EE1-1B3B10359EFD}"/>
              </a:ext>
            </a:extLst>
          </p:cNvPr>
          <p:cNvSpPr/>
          <p:nvPr userDrawn="1"/>
        </p:nvSpPr>
        <p:spPr>
          <a:xfrm>
            <a:off x="2750643" y="0"/>
            <a:ext cx="222432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B16FDF-672A-D699-9620-D4D1D19D46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6074D9A-9D1F-725D-5F5C-1D8AB098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78397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B577D20-5881-996D-0C8F-3546FDCF515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676400" y="0"/>
            <a:ext cx="33147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BF511111-7578-D21B-DF44-A0B8C646FC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7588" y="76390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9DC044CE-F353-C3CE-AF29-06D209ECEF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337588" y="169688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1E265BE4-AE4C-AD8B-188E-8F12FCC852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7588" y="262987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EB29561-0EFF-F5BA-E88B-559685B3D5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337588" y="356285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95CC2C9D-AB13-9298-F959-99B474028E3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7588" y="4495842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CA76C414-E9A5-D99E-90B5-7A24F406701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588" y="5428827"/>
            <a:ext cx="6282912" cy="603926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27F51BCC-A624-1502-AFCD-DB6A931CE3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2787162" cy="17289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C414E-1B95-9D6E-EAEB-0409E28F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18" y="1131396"/>
            <a:ext cx="2224327" cy="633251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93B6F050-C780-C203-7E4E-F26091D71C6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97228" y="792901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2688A9BE-AB37-AE87-CA0C-5E1AEBA9B6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97228" y="176068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7DA62EF-A0E1-1542-0A28-084042475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97228" y="2708483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DF1851A5-D333-DBFA-B5E4-185AE9E3E9F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097228" y="362815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740185BC-555A-5678-0BD8-D69D1F26F3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97228" y="4559640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  <p:sp>
        <p:nvSpPr>
          <p:cNvPr id="40" name="Tijdelijke aanduiding voor tekst 6">
            <a:extLst>
              <a:ext uri="{FF2B5EF4-FFF2-40B4-BE49-F238E27FC236}">
                <a16:creationId xmlns:a16="http://schemas.microsoft.com/office/drawing/2014/main" id="{BE6244B8-4313-EA2E-13D3-C1EB5A1B69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97228" y="5491125"/>
            <a:ext cx="1105742" cy="603926"/>
          </a:xfrm>
        </p:spPr>
        <p:txBody>
          <a:bodyPr wrap="none" bIns="0" anchor="b" anchorCtr="0">
            <a:noAutofit/>
          </a:bodyPr>
          <a:lstStyle>
            <a:lvl1pPr marL="0" indent="0" algn="r"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6544155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tel + tek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564308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Tekst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7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7803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714500"/>
            <a:ext cx="11049000" cy="4572000"/>
          </a:xfrm>
        </p:spPr>
        <p:txBody>
          <a:bodyPr numCol="2" spcCol="72000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46399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68836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twee kolommen | i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91249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1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8D790E85-4FB0-9661-6A77-99BFA632BB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afbeelding 6">
            <a:extLst>
              <a:ext uri="{FF2B5EF4-FFF2-40B4-BE49-F238E27FC236}">
                <a16:creationId xmlns:a16="http://schemas.microsoft.com/office/drawing/2014/main" id="{F3D4DD50-F16B-F888-AD16-AD0D53689E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453D9BCE-5124-3C14-0CEF-37B92191C6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58000" y="583531"/>
            <a:ext cx="4762500" cy="57029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65C4270B-8A6B-8F5B-0471-22FA1FDF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518" y="571501"/>
            <a:ext cx="5539091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8A69B354-69E9-F47F-28FC-29FEFB0AC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558" y="1998921"/>
            <a:ext cx="5534525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F164409-F75B-8822-AFFD-E2F3E15087B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C4A9A5-A379-FCE6-8221-13112A54AA4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1D86F22B-914F-FAE7-812A-6182AAD1F1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6289968"/>
            <a:ext cx="4991102" cy="180000"/>
          </a:xfrm>
        </p:spPr>
        <p:txBody>
          <a:bodyPr lIns="576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212765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9" grpId="0"/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3154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twee kolommen | in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110490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10325806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10325806" cy="4165489"/>
          </a:xfrm>
        </p:spPr>
        <p:txBody>
          <a:bodyPr numCol="2" spcCol="72000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5746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2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571500"/>
            <a:ext cx="533215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58" y="795743"/>
            <a:ext cx="4561530" cy="633251"/>
          </a:xfrm>
        </p:spPr>
        <p:txBody>
          <a:bodyPr/>
          <a:lstStyle>
            <a:lvl1pPr>
              <a:defRPr lang="nl-NL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58" y="1714500"/>
            <a:ext cx="4561530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1B4446F-F653-2183-A30D-548CA6DF3C5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D544F0-C54E-424C-528A-82018D9E419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28CE2209-A090-7937-CE28-2B3DC576AA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88350" y="571500"/>
            <a:ext cx="533215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DCAE95B6-585F-431A-31F0-868424F201B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86108" y="1714500"/>
            <a:ext cx="4561530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7B4A31B-191F-B3EB-6972-A949765DAE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61212" y="809027"/>
            <a:ext cx="4561530" cy="633251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nl-BE" sz="2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BE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26496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| in kader | extra focu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9522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2 kolommen | in kader | extra focu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0"/>
            <a:ext cx="33147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571500"/>
            <a:ext cx="9944100" cy="5715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38" y="795743"/>
            <a:ext cx="9293225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1714500"/>
            <a:ext cx="9293225" cy="4165489"/>
          </a:xfrm>
        </p:spPr>
        <p:txBody>
          <a:bodyPr numCol="2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34CD986-EBC3-9447-68F8-E495E334756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C4FF50-CAB5-3E11-7F2F-4A7F34D56C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90710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tekst in kader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3886200" cy="5143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86000"/>
            <a:ext cx="9944100" cy="4000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A6E9A8-D81D-DFE9-EA54-12B48EEC92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01838" y="2679405"/>
            <a:ext cx="9293225" cy="3200584"/>
          </a:xfrm>
        </p:spPr>
        <p:txBody>
          <a:bodyPr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985C64C-100E-055E-4CE2-8603BC4605E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00CAE-2807-12D4-16D6-684D019CA3A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3178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tel + tekst + be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0" y="2564308"/>
            <a:ext cx="1219199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Tekst + beeld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95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55EE722-E1E7-B5BC-7C65-553880FC5A5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76399" y="1714500"/>
            <a:ext cx="5524501" cy="4571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44B48EE7-AE40-ADFF-CF7F-2CEC3910CB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2"/>
            <a:ext cx="4979504" cy="172475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10">
            <a:extLst>
              <a:ext uri="{FF2B5EF4-FFF2-40B4-BE49-F238E27FC236}">
                <a16:creationId xmlns:a16="http://schemas.microsoft.com/office/drawing/2014/main" id="{79A8EA76-18AB-EEE7-474A-9491070ACA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48016" y="1714500"/>
            <a:ext cx="3872484" cy="4572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F3874B-388C-3282-4458-6AFC04B5146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629079-B3F2-8CFC-03AA-5AC1C08D955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2F2239B-CF05-B59C-099E-6754B80436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76401" y="6289968"/>
            <a:ext cx="552450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327D14-52D3-0A0A-17F8-725372C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12" y="889010"/>
            <a:ext cx="4018875" cy="1079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41586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in kader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66294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561D5092-F34D-033B-EC59-418E8B5D35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00900" y="571500"/>
            <a:ext cx="4419600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0E7E8C7-B2C2-D63A-B018-9C909CC4A6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57425" y="2613025"/>
            <a:ext cx="4367213" cy="36734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49DF479-3C93-0CB6-8CE8-78B14085713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0AA44A-BD72-D36F-5393-71332DB2988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4EEE9B3B-2A3B-C161-E8F6-A730ED3FB6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898" y="6289968"/>
            <a:ext cx="4419601" cy="180000"/>
          </a:xfrm>
        </p:spPr>
        <p:txBody>
          <a:bodyPr lIns="0" rIns="0" anchor="t"/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588738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 animBg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1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8D790E85-4FB0-9661-6A77-99BFA632BB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afbeelding 6">
            <a:extLst>
              <a:ext uri="{FF2B5EF4-FFF2-40B4-BE49-F238E27FC236}">
                <a16:creationId xmlns:a16="http://schemas.microsoft.com/office/drawing/2014/main" id="{F3D4DD50-F16B-F888-AD16-AD0D53689E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453D9BCE-5124-3C14-0CEF-37B92191C6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58000" y="583531"/>
            <a:ext cx="4762500" cy="57029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65C4270B-8A6B-8F5B-0471-22FA1FDF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518" y="571501"/>
            <a:ext cx="5539091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8A69B354-69E9-F47F-28FC-29FEFB0AC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46558" y="1998921"/>
            <a:ext cx="5534525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F164409-F75B-8822-AFFD-E2F3E15087B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C4A9A5-A379-FCE6-8221-13112A54AA4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1D86F22B-914F-FAE7-812A-6182AAD1F1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0" y="6289968"/>
            <a:ext cx="4991102" cy="180000"/>
          </a:xfrm>
        </p:spPr>
        <p:txBody>
          <a:bodyPr lIns="576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843324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9" grpId="0"/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beeld in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0">
            <a:extLst>
              <a:ext uri="{FF2B5EF4-FFF2-40B4-BE49-F238E27FC236}">
                <a16:creationId xmlns:a16="http://schemas.microsoft.com/office/drawing/2014/main" id="{618A4AE3-F901-E556-3177-9776923786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097388" cy="6858000"/>
          </a:xfrm>
          <a:custGeom>
            <a:avLst/>
            <a:gdLst>
              <a:gd name="connsiteX0" fmla="*/ 5096160 w 7097388"/>
              <a:gd name="connsiteY0" fmla="*/ 4415966 h 6858000"/>
              <a:gd name="connsiteX1" fmla="*/ 5174642 w 7097388"/>
              <a:gd name="connsiteY1" fmla="*/ 4425682 h 6858000"/>
              <a:gd name="connsiteX2" fmla="*/ 6650353 w 7097388"/>
              <a:gd name="connsiteY2" fmla="*/ 4949376 h 6858000"/>
              <a:gd name="connsiteX3" fmla="*/ 6775962 w 7097388"/>
              <a:gd name="connsiteY3" fmla="*/ 5201226 h 6858000"/>
              <a:gd name="connsiteX4" fmla="*/ 6603994 w 7097388"/>
              <a:gd name="connsiteY4" fmla="*/ 5714596 h 6858000"/>
              <a:gd name="connsiteX5" fmla="*/ 6352120 w 7097388"/>
              <a:gd name="connsiteY5" fmla="*/ 5840204 h 6858000"/>
              <a:gd name="connsiteX6" fmla="*/ 4876410 w 7097388"/>
              <a:gd name="connsiteY6" fmla="*/ 5316533 h 6858000"/>
              <a:gd name="connsiteX7" fmla="*/ 4750800 w 7097388"/>
              <a:gd name="connsiteY7" fmla="*/ 5064661 h 6858000"/>
              <a:gd name="connsiteX8" fmla="*/ 4922790 w 7097388"/>
              <a:gd name="connsiteY8" fmla="*/ 4551291 h 6858000"/>
              <a:gd name="connsiteX9" fmla="*/ 5096160 w 7097388"/>
              <a:gd name="connsiteY9" fmla="*/ 4415966 h 6858000"/>
              <a:gd name="connsiteX10" fmla="*/ 6741085 w 7097388"/>
              <a:gd name="connsiteY10" fmla="*/ 1967897 h 6858000"/>
              <a:gd name="connsiteX11" fmla="*/ 6914451 w 7097388"/>
              <a:gd name="connsiteY11" fmla="*/ 2102946 h 6858000"/>
              <a:gd name="connsiteX12" fmla="*/ 7087074 w 7097388"/>
              <a:gd name="connsiteY12" fmla="*/ 2616318 h 6858000"/>
              <a:gd name="connsiteX13" fmla="*/ 6961487 w 7097388"/>
              <a:gd name="connsiteY13" fmla="*/ 2868192 h 6858000"/>
              <a:gd name="connsiteX14" fmla="*/ 4889946 w 7097388"/>
              <a:gd name="connsiteY14" fmla="*/ 3563201 h 6858000"/>
              <a:gd name="connsiteX15" fmla="*/ 4638094 w 7097388"/>
              <a:gd name="connsiteY15" fmla="*/ 3438246 h 6858000"/>
              <a:gd name="connsiteX16" fmla="*/ 4465449 w 7097388"/>
              <a:gd name="connsiteY16" fmla="*/ 2924874 h 6858000"/>
              <a:gd name="connsiteX17" fmla="*/ 4591059 w 7097388"/>
              <a:gd name="connsiteY17" fmla="*/ 2673001 h 6858000"/>
              <a:gd name="connsiteX18" fmla="*/ 6662599 w 7097388"/>
              <a:gd name="connsiteY18" fmla="*/ 1977992 h 6858000"/>
              <a:gd name="connsiteX19" fmla="*/ 6741085 w 7097388"/>
              <a:gd name="connsiteY19" fmla="*/ 1967897 h 6858000"/>
              <a:gd name="connsiteX20" fmla="*/ 4482505 w 7097388"/>
              <a:gd name="connsiteY20" fmla="*/ 0 h 6858000"/>
              <a:gd name="connsiteX21" fmla="*/ 4733249 w 7097388"/>
              <a:gd name="connsiteY21" fmla="*/ 0 h 6858000"/>
              <a:gd name="connsiteX22" fmla="*/ 5157274 w 7097388"/>
              <a:gd name="connsiteY22" fmla="*/ 327727 h 6858000"/>
              <a:gd name="connsiteX23" fmla="*/ 5192697 w 7097388"/>
              <a:gd name="connsiteY23" fmla="*/ 606642 h 6858000"/>
              <a:gd name="connsiteX24" fmla="*/ 4257402 w 7097388"/>
              <a:gd name="connsiteY24" fmla="*/ 1862707 h 6858000"/>
              <a:gd name="connsiteX25" fmla="*/ 3978507 w 7097388"/>
              <a:gd name="connsiteY25" fmla="*/ 1898764 h 6858000"/>
              <a:gd name="connsiteX26" fmla="*/ 3550147 w 7097388"/>
              <a:gd name="connsiteY26" fmla="*/ 1567685 h 6858000"/>
              <a:gd name="connsiteX27" fmla="*/ 3514723 w 7097388"/>
              <a:gd name="connsiteY27" fmla="*/ 1288770 h 6858000"/>
              <a:gd name="connsiteX28" fmla="*/ 4449996 w 7097388"/>
              <a:gd name="connsiteY28" fmla="*/ 32727 h 6858000"/>
              <a:gd name="connsiteX29" fmla="*/ 0 w 7097388"/>
              <a:gd name="connsiteY29" fmla="*/ 0 h 6858000"/>
              <a:gd name="connsiteX30" fmla="*/ 1705295 w 7097388"/>
              <a:gd name="connsiteY30" fmla="*/ 0 h 6858000"/>
              <a:gd name="connsiteX31" fmla="*/ 4311248 w 7097388"/>
              <a:gd name="connsiteY31" fmla="*/ 6858000 h 6858000"/>
              <a:gd name="connsiteX32" fmla="*/ 2679523 w 7097388"/>
              <a:gd name="connsiteY32" fmla="*/ 6858000 h 6858000"/>
              <a:gd name="connsiteX33" fmla="*/ 2127251 w 7097388"/>
              <a:gd name="connsiteY33" fmla="*/ 5291411 h 6858000"/>
              <a:gd name="connsiteX34" fmla="*/ 0 w 7097388"/>
              <a:gd name="connsiteY34" fmla="*/ 5291411 h 6858000"/>
              <a:gd name="connsiteX35" fmla="*/ 0 w 7097388"/>
              <a:gd name="connsiteY35" fmla="*/ 3879460 h 6858000"/>
              <a:gd name="connsiteX36" fmla="*/ 1617088 w 7097388"/>
              <a:gd name="connsiteY36" fmla="*/ 3879460 h 6858000"/>
              <a:gd name="connsiteX37" fmla="*/ 1139794 w 7097388"/>
              <a:gd name="connsiteY37" fmla="*/ 2531940 h 6858000"/>
              <a:gd name="connsiteX38" fmla="*/ 1140427 w 7097388"/>
              <a:gd name="connsiteY38" fmla="*/ 2531940 h 6858000"/>
              <a:gd name="connsiteX39" fmla="*/ 768773 w 7097388"/>
              <a:gd name="connsiteY39" fmla="*/ 1375093 h 6858000"/>
              <a:gd name="connsiteX40" fmla="*/ 397118 w 7097388"/>
              <a:gd name="connsiteY40" fmla="*/ 2531940 h 6858000"/>
              <a:gd name="connsiteX41" fmla="*/ 0 w 7097388"/>
              <a:gd name="connsiteY41" fmla="*/ 36515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97388" h="6858000">
                <a:moveTo>
                  <a:pt x="5096160" y="4415966"/>
                </a:moveTo>
                <a:cubicBezTo>
                  <a:pt x="5121944" y="4413973"/>
                  <a:pt x="5148555" y="4416990"/>
                  <a:pt x="5174642" y="4425682"/>
                </a:cubicBezTo>
                <a:lnTo>
                  <a:pt x="6650353" y="4949376"/>
                </a:lnTo>
                <a:cubicBezTo>
                  <a:pt x="6754704" y="4984144"/>
                  <a:pt x="6810753" y="5096876"/>
                  <a:pt x="6775962" y="5201226"/>
                </a:cubicBezTo>
                <a:lnTo>
                  <a:pt x="6603994" y="5714596"/>
                </a:lnTo>
                <a:cubicBezTo>
                  <a:pt x="6569203" y="5818946"/>
                  <a:pt x="6456471" y="5874973"/>
                  <a:pt x="6352120" y="5840204"/>
                </a:cubicBezTo>
                <a:lnTo>
                  <a:pt x="4876410" y="5316533"/>
                </a:lnTo>
                <a:cubicBezTo>
                  <a:pt x="4772059" y="5281742"/>
                  <a:pt x="4716031" y="5169011"/>
                  <a:pt x="4750800" y="5064661"/>
                </a:cubicBezTo>
                <a:lnTo>
                  <a:pt x="4922790" y="4551291"/>
                </a:lnTo>
                <a:cubicBezTo>
                  <a:pt x="4948884" y="4473028"/>
                  <a:pt x="5018806" y="4421947"/>
                  <a:pt x="5096160" y="4415966"/>
                </a:cubicBezTo>
                <a:close/>
                <a:moveTo>
                  <a:pt x="6741085" y="1967897"/>
                </a:moveTo>
                <a:cubicBezTo>
                  <a:pt x="6818444" y="1973602"/>
                  <a:pt x="6888375" y="2024683"/>
                  <a:pt x="6914451" y="2102946"/>
                </a:cubicBezTo>
                <a:lnTo>
                  <a:pt x="7087074" y="2616318"/>
                </a:lnTo>
                <a:cubicBezTo>
                  <a:pt x="7121865" y="2720669"/>
                  <a:pt x="7065816" y="2833401"/>
                  <a:pt x="6961487" y="2868192"/>
                </a:cubicBezTo>
                <a:lnTo>
                  <a:pt x="4889946" y="3563201"/>
                </a:lnTo>
                <a:cubicBezTo>
                  <a:pt x="4785595" y="3598625"/>
                  <a:pt x="4672863" y="3542597"/>
                  <a:pt x="4638094" y="3438246"/>
                </a:cubicBezTo>
                <a:lnTo>
                  <a:pt x="4465449" y="2924874"/>
                </a:lnTo>
                <a:cubicBezTo>
                  <a:pt x="4430680" y="2820524"/>
                  <a:pt x="4486708" y="2707792"/>
                  <a:pt x="4591059" y="2673001"/>
                </a:cubicBezTo>
                <a:lnTo>
                  <a:pt x="6662599" y="1977992"/>
                </a:lnTo>
                <a:cubicBezTo>
                  <a:pt x="6688687" y="1969136"/>
                  <a:pt x="6715299" y="1965996"/>
                  <a:pt x="6741085" y="1967897"/>
                </a:cubicBezTo>
                <a:close/>
                <a:moveTo>
                  <a:pt x="4482505" y="0"/>
                </a:moveTo>
                <a:lnTo>
                  <a:pt x="4733249" y="0"/>
                </a:lnTo>
                <a:lnTo>
                  <a:pt x="5157274" y="327727"/>
                </a:lnTo>
                <a:cubicBezTo>
                  <a:pt x="5244229" y="394733"/>
                  <a:pt x="5260337" y="519687"/>
                  <a:pt x="5192697" y="606642"/>
                </a:cubicBezTo>
                <a:lnTo>
                  <a:pt x="4257402" y="1862707"/>
                </a:lnTo>
                <a:cubicBezTo>
                  <a:pt x="4190418" y="1949662"/>
                  <a:pt x="4065463" y="1965770"/>
                  <a:pt x="3978507" y="1898764"/>
                </a:cubicBezTo>
                <a:lnTo>
                  <a:pt x="3550147" y="1567685"/>
                </a:lnTo>
                <a:cubicBezTo>
                  <a:pt x="3463191" y="1500701"/>
                  <a:pt x="3447083" y="1375747"/>
                  <a:pt x="3514723" y="1288770"/>
                </a:cubicBezTo>
                <a:lnTo>
                  <a:pt x="4449996" y="32727"/>
                </a:lnTo>
                <a:close/>
                <a:moveTo>
                  <a:pt x="0" y="0"/>
                </a:moveTo>
                <a:lnTo>
                  <a:pt x="1705295" y="0"/>
                </a:lnTo>
                <a:lnTo>
                  <a:pt x="4311248" y="6858000"/>
                </a:lnTo>
                <a:lnTo>
                  <a:pt x="2679523" y="6858000"/>
                </a:lnTo>
                <a:lnTo>
                  <a:pt x="2127251" y="5291411"/>
                </a:lnTo>
                <a:lnTo>
                  <a:pt x="0" y="5291411"/>
                </a:lnTo>
                <a:lnTo>
                  <a:pt x="0" y="3879460"/>
                </a:lnTo>
                <a:lnTo>
                  <a:pt x="1617088" y="3879460"/>
                </a:lnTo>
                <a:lnTo>
                  <a:pt x="1139794" y="2531940"/>
                </a:lnTo>
                <a:lnTo>
                  <a:pt x="1140427" y="2531940"/>
                </a:lnTo>
                <a:cubicBezTo>
                  <a:pt x="991639" y="2097165"/>
                  <a:pt x="843483" y="1651411"/>
                  <a:pt x="768773" y="1375093"/>
                </a:cubicBezTo>
                <a:cubicBezTo>
                  <a:pt x="694695" y="1650778"/>
                  <a:pt x="545907" y="2096510"/>
                  <a:pt x="397118" y="2531940"/>
                </a:cubicBezTo>
                <a:lnTo>
                  <a:pt x="0" y="3651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1A2A653A-6441-F7FD-DB6C-7A68A7AF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49" y="2275143"/>
            <a:ext cx="4099034" cy="20438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9577D9F7-31F9-936C-A42E-37E5CAA4C1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7414" y="4319038"/>
            <a:ext cx="4098720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879145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 + tekst 2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1500"/>
            <a:ext cx="6096000" cy="6286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99" y="1087419"/>
            <a:ext cx="6096000" cy="46920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571501"/>
            <a:ext cx="4419602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53CE63-CC50-337C-F5C8-3D46AECF22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4542" y="1998921"/>
            <a:ext cx="441595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85BA372-C92D-C7B6-D274-DF1A3D5FB09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0DF3D-E88E-E13A-D6C4-E3F94C2688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02B4623-A069-45B5-FB70-0B30AA2455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1499" y="5782707"/>
            <a:ext cx="6096000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785451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 + tekst 2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571500"/>
            <a:ext cx="6096000" cy="6286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499" y="1087419"/>
            <a:ext cx="6096000" cy="4692022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0" y="571501"/>
            <a:ext cx="4419602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53CE63-CC50-337C-F5C8-3D46AECF22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4542" y="1998921"/>
            <a:ext cx="441595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85BA372-C92D-C7B6-D274-DF1A3D5FB09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E0DF3D-E88E-E13A-D6C4-E3F94C2688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02B4623-A069-45B5-FB70-0B30AA2455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1499" y="5782707"/>
            <a:ext cx="6096000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111542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in kader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993CA787-571F-4EFD-732F-C5E2A0EDD8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91100" y="2322095"/>
            <a:ext cx="7200900" cy="453590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51B8261E-CE6F-DE26-8262-37B564C3425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1" y="2857501"/>
            <a:ext cx="5523530" cy="3429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CA05CC-0AC5-8E04-F8C1-F576002AED6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2D387F-80BC-CBA0-1877-BE976600159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7EE432F-31F5-F763-4E76-537931079CB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1501" y="6289968"/>
            <a:ext cx="4991102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728373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39" grpId="0" uiExpand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beelden + titel +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2C2C3974-156E-FA3E-3BA9-E241319BDC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-969" y="0"/>
            <a:ext cx="3887169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2"/>
            <a:ext cx="4419600" cy="20852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A7BD7169-E9C0-B880-B383-293E665B647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3056021"/>
            <a:ext cx="4419600" cy="32304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D7A04D6B-CCD8-528B-26A1-E1C21DDD41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2412" y="1998921"/>
            <a:ext cx="55280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FD0AC4C-F691-C743-74F5-05D64659C9B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C41A91-9C1F-5571-CAB8-585414FB2F6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3DAEA80-C9DD-A806-31E8-575909C2B45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7912" y="2673205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1B4BF0BF-16A3-0D33-9C4D-3C742EA667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7912" y="6290178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143733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8" grpId="0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item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Items</a:t>
            </a:r>
          </a:p>
        </p:txBody>
      </p:sp>
    </p:spTree>
    <p:extLst>
      <p:ext uri="{BB962C8B-B14F-4D97-AF65-F5344CB8AC3E}">
        <p14:creationId xmlns:p14="http://schemas.microsoft.com/office/powerpoint/2010/main" val="22135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80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689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58169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9817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3766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05925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06781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1714500"/>
            <a:ext cx="3314700" cy="4572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06488"/>
            <a:ext cx="9944100" cy="3379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1270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2918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774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9392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3519896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638825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7178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met picto + 3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2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53334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11340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90761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39381" y="4000501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10134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4767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4526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39381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10134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30755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7497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520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2375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398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7253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276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208360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473238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38116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0814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23950" y="1714499"/>
            <a:ext cx="10496550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447A8140-C670-4D44-DAEF-D2CC311FA7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7086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63D6309C-6692-29F3-4CA8-28669069C7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1094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CB7B50CB-2F06-1754-57F3-FB199D47DE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18977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9C94AEF7-B678-DEB5-C218-6942617666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9203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afbeelding 8">
            <a:extLst>
              <a:ext uri="{FF2B5EF4-FFF2-40B4-BE49-F238E27FC236}">
                <a16:creationId xmlns:a16="http://schemas.microsoft.com/office/drawing/2014/main" id="{106209EE-E068-5AA9-0770-ED7D5CFF394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67086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FC705194-5B45-923F-41CA-51A61CD251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7312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9">
            <a:extLst>
              <a:ext uri="{FF2B5EF4-FFF2-40B4-BE49-F238E27FC236}">
                <a16:creationId xmlns:a16="http://schemas.microsoft.com/office/drawing/2014/main" id="{99E584CF-337A-4771-3D34-75C3A520C2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67949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3193611D-0501-E8AF-EA58-16B656B6EE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5120058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BBD50B1B-DB7B-CA70-9ABC-57C31F82AC3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575712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afbeelding 8">
            <a:extLst>
              <a:ext uri="{FF2B5EF4-FFF2-40B4-BE49-F238E27FC236}">
                <a16:creationId xmlns:a16="http://schemas.microsoft.com/office/drawing/2014/main" id="{40D3F499-DBB6-51E2-AD05-AFB3235D37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BE9388A4-830C-7378-E7B2-926DDDF1E87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1B7E9EDC-36C3-E4BC-11DD-C6628B8DBED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01775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+ titel + tekst in kader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993CA787-571F-4EFD-732F-C5E2A0EDD8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91100" y="2322095"/>
            <a:ext cx="7200900" cy="453590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1"/>
            <a:ext cx="4991102" cy="57029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51B8261E-CE6F-DE26-8262-37B564C3425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1" y="2857501"/>
            <a:ext cx="5523530" cy="3429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DCA05CC-0AC5-8E04-F8C1-F576002AED6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2D387F-80BC-CBA0-1877-BE9766001599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7EE432F-31F5-F763-4E76-537931079CB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1501" y="6289968"/>
            <a:ext cx="4991102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583513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39" grpId="0" uiExpand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+ 4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7901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069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8816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935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9679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257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1200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8897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0164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49759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1236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26255" y="4000501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7572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720506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70048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2625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72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4B70F615-32E9-C194-A7A3-3D8A8649689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425196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322251C3-E888-A227-AA84-71429FA0E5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19589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6">
            <a:extLst>
              <a:ext uri="{FF2B5EF4-FFF2-40B4-BE49-F238E27FC236}">
                <a16:creationId xmlns:a16="http://schemas.microsoft.com/office/drawing/2014/main" id="{265608FE-5100-0596-8C3C-5D251D8F9D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425196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2324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5574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596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2073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3095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68779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79005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156436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382935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6077405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91682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32705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832545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118B5F58-52EE-DA24-9A90-4003B248637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018300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10653BA-5CD3-712D-BCB2-00C39104A4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59323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9D651EB5-2E24-9E7B-8CC5-C24C9AD5841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 rot="5400000">
            <a:off x="1059163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94938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23849" y="1714499"/>
            <a:ext cx="11515725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4" name="Tijdelijke aanduiding voor afbeelding 8">
            <a:extLst>
              <a:ext uri="{FF2B5EF4-FFF2-40B4-BE49-F238E27FC236}">
                <a16:creationId xmlns:a16="http://schemas.microsoft.com/office/drawing/2014/main" id="{8B86245C-789E-00DA-D8A1-6DB50924707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5574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6A4669-611B-23B8-E385-651517F1328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596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F3E6BAA7-AA88-4905-746A-F06F6F14C2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2073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17F53ADE-192A-4B03-6A35-08B4504A0B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3095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E2D1655-3E78-1B91-DD0A-4CC5A13B03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68779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92D9D928-1D6C-5A85-AC31-39E170A858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79005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D8DDBD-6318-5A7E-6DF1-8C3F1D476D8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156436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6F914365-6F96-F8A9-2A17-C4A99A37899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382935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633A35FD-C93D-5000-ECEE-FF20B849ABB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6077405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afbeelding 8">
            <a:extLst>
              <a:ext uri="{FF2B5EF4-FFF2-40B4-BE49-F238E27FC236}">
                <a16:creationId xmlns:a16="http://schemas.microsoft.com/office/drawing/2014/main" id="{F62F14E7-2663-1196-DED2-DA54A92B4ACD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91682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A8F1F3AA-0E5B-CA8C-B68F-3695751BCDA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32705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32C2ACF3-32F7-BC21-C86F-FDA2C430B8E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832545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1" name="Tijdelijke aanduiding voor afbeelding 8">
            <a:extLst>
              <a:ext uri="{FF2B5EF4-FFF2-40B4-BE49-F238E27FC236}">
                <a16:creationId xmlns:a16="http://schemas.microsoft.com/office/drawing/2014/main" id="{490692C3-F025-5DC2-01F5-F0E49F4DF59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018300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42" name="Tijdelijke aanduiding voor tekst 6">
            <a:extLst>
              <a:ext uri="{FF2B5EF4-FFF2-40B4-BE49-F238E27FC236}">
                <a16:creationId xmlns:a16="http://schemas.microsoft.com/office/drawing/2014/main" id="{0864CBBA-E3B3-A46A-2E00-5F468C84D2B6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59323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3" name="Tijdelijke aanduiding voor tekst 9">
            <a:extLst>
              <a:ext uri="{FF2B5EF4-FFF2-40B4-BE49-F238E27FC236}">
                <a16:creationId xmlns:a16="http://schemas.microsoft.com/office/drawing/2014/main" id="{120FB73A-A146-4633-7268-74380457917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 rot="5400000">
            <a:off x="1059163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77305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14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picto + 5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10932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4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59813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42842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54047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130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4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59813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42842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800B538F-A8F5-55CB-5D6D-FF085B30DC5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425871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8E4D6435-1B10-52F5-B2BC-7EBC742CB70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08900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5901BCF-03FB-B4AC-BC44-E78A205D0D3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20212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FFCF962-F1CE-3478-5FE7-F0A8EE728F4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90329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afbeelding 6">
            <a:extLst>
              <a:ext uri="{FF2B5EF4-FFF2-40B4-BE49-F238E27FC236}">
                <a16:creationId xmlns:a16="http://schemas.microsoft.com/office/drawing/2014/main" id="{1DEF54F4-47F3-758E-CFFC-ABD3F2B90A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25871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32DA442C-6A68-A8DC-9299-1BAB5F7C1B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08900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26405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in kader + 1 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89476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4183502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5466027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976654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4264143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554915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A3B940A-A04D-26F5-5AA7-9393943EC1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4120984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in kader + 1 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522041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348842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4463353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60393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356906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454648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B1DA3281-F7B0-7943-90FA-5DACBA1D563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386263" y="5451240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488DF3A3-C574-001C-D37E-97F91DA25A5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381360" y="5534368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5150DE0F-1B67-5D93-D441-F71FCD6AF3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714802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6" y="1144865"/>
            <a:ext cx="4691952" cy="456826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6CDCC35-AE6B-A58B-379B-54F3B4B882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90565" y="788949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BD6F037-3858-769B-ECF7-94B17AE704D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610165" y="783188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A43BEAA5-FFBB-0EC4-F8C8-4B82136216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0565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419F10CC-5AE3-00E1-673D-B2852784BF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620339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665870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6" y="1144865"/>
            <a:ext cx="4691952" cy="459107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3132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DFEC7B1E-47A5-1E4A-9331-0B3B29EC78B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758195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59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3844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704CC13D-EE26-DE53-5708-EB7880E32C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88907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3308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C0C5CD88-9FD9-0BCB-B1AE-5652AE0BFBF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7572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218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700E0EB3-B00E-B1D6-B0D6-EBBAE2AE2DC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1768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212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12152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beelden + titel + 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2C2C3974-156E-FA3E-3BA9-E241319BDC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-969" y="0"/>
            <a:ext cx="3887169" cy="6858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id="{4F8DC787-6BF4-3E61-E2A1-EDD7991C37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3259081" y="-1447800"/>
            <a:ext cx="5673840" cy="9753598"/>
          </a:xfrm>
          <a:prstGeom prst="rect">
            <a:avLst/>
          </a:prstGeom>
        </p:spPr>
      </p:pic>
      <p:sp>
        <p:nvSpPr>
          <p:cNvPr id="27" name="Tijdelijke aanduiding voor afbeelding 6">
            <a:extLst>
              <a:ext uri="{FF2B5EF4-FFF2-40B4-BE49-F238E27FC236}">
                <a16:creationId xmlns:a16="http://schemas.microsoft.com/office/drawing/2014/main" id="{6C1D2583-CCA4-C5FE-6D39-ACDCD671FA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83532"/>
            <a:ext cx="4419600" cy="20852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61E49AE-1127-93E8-2A20-FD41FF1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12" y="571501"/>
            <a:ext cx="5528087" cy="1257300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afbeelding 6">
            <a:extLst>
              <a:ext uri="{FF2B5EF4-FFF2-40B4-BE49-F238E27FC236}">
                <a16:creationId xmlns:a16="http://schemas.microsoft.com/office/drawing/2014/main" id="{A7BD7169-E9C0-B880-B383-293E665B647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3056021"/>
            <a:ext cx="4419600" cy="32304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D7A04D6B-CCD8-528B-26A1-E1C21DDD41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2412" y="1998921"/>
            <a:ext cx="55280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FD0AC4C-F691-C743-74F5-05D64659C9B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C41A91-9C1F-5571-CAB8-585414FB2F6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3DAEA80-C9DD-A806-31E8-575909C2B45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7912" y="2673205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1B4BF0BF-16A3-0D33-9C4D-3C742EA667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7912" y="6290178"/>
            <a:ext cx="442318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96281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38" grpId="0"/>
      <p:bldP spid="8" grpId="0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beeld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5" y="1144865"/>
            <a:ext cx="4691951" cy="459107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22">
            <a:extLst>
              <a:ext uri="{FF2B5EF4-FFF2-40B4-BE49-F238E27FC236}">
                <a16:creationId xmlns:a16="http://schemas.microsoft.com/office/drawing/2014/main" id="{35341B95-AA3B-E2BA-7088-E451FA0B614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002671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afbeelding 22">
            <a:extLst>
              <a:ext uri="{FF2B5EF4-FFF2-40B4-BE49-F238E27FC236}">
                <a16:creationId xmlns:a16="http://schemas.microsoft.com/office/drawing/2014/main" id="{F52DAAC8-BEF9-C30A-A84E-303A1243ACB6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439085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22">
            <a:extLst>
              <a:ext uri="{FF2B5EF4-FFF2-40B4-BE49-F238E27FC236}">
                <a16:creationId xmlns:a16="http://schemas.microsoft.com/office/drawing/2014/main" id="{3DDAE3B6-1CA9-7DEF-A298-1710B3DBDBC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5002211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afbeelding 22">
            <a:extLst>
              <a:ext uri="{FF2B5EF4-FFF2-40B4-BE49-F238E27FC236}">
                <a16:creationId xmlns:a16="http://schemas.microsoft.com/office/drawing/2014/main" id="{6FF330C3-1ACB-ECB7-C663-4AE680C8870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433069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2706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stapp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Stappen</a:t>
            </a:r>
          </a:p>
        </p:txBody>
      </p:sp>
    </p:spTree>
    <p:extLst>
      <p:ext uri="{BB962C8B-B14F-4D97-AF65-F5344CB8AC3E}">
        <p14:creationId xmlns:p14="http://schemas.microsoft.com/office/powerpoint/2010/main" val="2318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703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42804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2051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3518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652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41203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82670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70419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40970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582437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24001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9620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08455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3229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82373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1122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92864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32008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21052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92475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431619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98413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jdelijke aanduiding voor tekst 27">
            <a:extLst>
              <a:ext uri="{FF2B5EF4-FFF2-40B4-BE49-F238E27FC236}">
                <a16:creationId xmlns:a16="http://schemas.microsoft.com/office/drawing/2014/main" id="{EAC3C5ED-060F-CEE4-8DA1-8EFE7335E32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47820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tekst 27">
            <a:extLst>
              <a:ext uri="{FF2B5EF4-FFF2-40B4-BE49-F238E27FC236}">
                <a16:creationId xmlns:a16="http://schemas.microsoft.com/office/drawing/2014/main" id="{5251BDF9-1C5A-2947-CCD6-29284631A1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 rot="5400000">
            <a:off x="772787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A187DD3-34FD-E297-0247-E53B086964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9436E17F-ACC9-E68F-1043-BAB73808B5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23372691-6FED-2EC0-1993-B6BC189146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76EE87E8-C818-AA41-A570-579BD3D0F5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DC36B21-2429-DA4B-1D7D-4DE7D3B04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014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C0A6E83A-D799-3997-A0FB-226D2B04C7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E46CC20D-1ED3-BAA6-436F-3C730E1ED17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FEC55269-0A2E-84CA-2A62-8B6A5B5794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44456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9">
            <a:extLst>
              <a:ext uri="{FF2B5EF4-FFF2-40B4-BE49-F238E27FC236}">
                <a16:creationId xmlns:a16="http://schemas.microsoft.com/office/drawing/2014/main" id="{5C8BE018-BE5A-AB09-8402-01506B1452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afbeelding 8">
            <a:extLst>
              <a:ext uri="{FF2B5EF4-FFF2-40B4-BE49-F238E27FC236}">
                <a16:creationId xmlns:a16="http://schemas.microsoft.com/office/drawing/2014/main" id="{9FAF0E6C-11A7-00F4-E8E9-B3BD6C1CEE8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C8F1013D-2343-6AD8-515D-C1CE17F4BA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02462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9">
            <a:extLst>
              <a:ext uri="{FF2B5EF4-FFF2-40B4-BE49-F238E27FC236}">
                <a16:creationId xmlns:a16="http://schemas.microsoft.com/office/drawing/2014/main" id="{84AAB0EF-007F-BD20-6547-AA6BADCD94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77930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87026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61439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5909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4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11869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717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5909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058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69127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73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271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4666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9273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865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81816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2988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4666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9273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945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2882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842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065141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4129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0A3E5A93-6E71-34DD-440E-49EB3BF62DE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651B4F5-3382-0CF5-2740-5EBE1ECF522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92192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0FFD6EF5-DF35-3D05-4DDF-0D366D9386E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655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161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66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0255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374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1118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92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7043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78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9506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625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50368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19235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item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Items</a:t>
            </a:r>
          </a:p>
        </p:txBody>
      </p:sp>
    </p:spTree>
    <p:extLst>
      <p:ext uri="{BB962C8B-B14F-4D97-AF65-F5344CB8AC3E}">
        <p14:creationId xmlns:p14="http://schemas.microsoft.com/office/powerpoint/2010/main" val="32456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5723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8014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28665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17095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9197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6416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3635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0FED7DC1-D9C0-967C-6F3D-8B4F9DA9D3A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08549" y="397277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4861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2573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0284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167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52926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2948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98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71762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4867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0483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49813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8640AC93-4C35-3C3F-38B5-BB5222439AF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79961" y="227733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C4B64BE-8E94-9F1B-2F9C-DB71993CE98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80690" y="260439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32">
            <a:extLst>
              <a:ext uri="{FF2B5EF4-FFF2-40B4-BE49-F238E27FC236}">
                <a16:creationId xmlns:a16="http://schemas.microsoft.com/office/drawing/2014/main" id="{07F7497F-16C6-DBCB-05D4-9650DD328D0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780222" y="353372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321720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3646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20795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8697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361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35729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17843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31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81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53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2273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8239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77355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290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5222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56777BC1-AE22-4AEC-87F0-D768804A7F0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9272178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87A65431-9A8F-25C6-EE09-71EBD3494FF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69995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A4466FCD-417A-1048-9197-E56A6EFB370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067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32">
            <a:extLst>
              <a:ext uri="{FF2B5EF4-FFF2-40B4-BE49-F238E27FC236}">
                <a16:creationId xmlns:a16="http://schemas.microsoft.com/office/drawing/2014/main" id="{ACC53E10-DB80-27DC-01AB-F3BEEE4551F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806303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674952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974CAC9-80E2-15C2-BD6B-8A477CB432D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54326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CD66C01B-C1D1-081E-7CE7-D6DB81E77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362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F8E999BE-BBF5-A367-D638-0DF45883457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702447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39886FE-EDFE-9BBE-691C-F0A97476536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93214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20465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9F7BFCE-2B1F-BEE2-184D-5B97953E19D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343213" y="4510218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74222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81334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4228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17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5246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00577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7915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494434AA-9FBE-1AAA-2B88-EFC0F990243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4913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F9CE35F-4BF1-0AAD-44D3-6EA83AAFCA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2876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22">
            <a:extLst>
              <a:ext uri="{FF2B5EF4-FFF2-40B4-BE49-F238E27FC236}">
                <a16:creationId xmlns:a16="http://schemas.microsoft.com/office/drawing/2014/main" id="{BDDACEEB-C4CE-C761-FEBC-B0EAEA164DA9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4913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03599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CBAB685D-882A-E5AA-1C83-61A1F6DF751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918421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35632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630038" y="4930194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01979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8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104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95144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9720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3" name="Tijdelijke aanduiding voor tekst 27">
            <a:extLst>
              <a:ext uri="{FF2B5EF4-FFF2-40B4-BE49-F238E27FC236}">
                <a16:creationId xmlns:a16="http://schemas.microsoft.com/office/drawing/2014/main" id="{E3334ABD-33F0-8FE1-3441-96B24369746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126D87A-A863-DAC5-F9C7-1ADB01A652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22">
            <a:extLst>
              <a:ext uri="{FF2B5EF4-FFF2-40B4-BE49-F238E27FC236}">
                <a16:creationId xmlns:a16="http://schemas.microsoft.com/office/drawing/2014/main" id="{D4AB2B82-0E25-AEF3-637D-7906C4EFF49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3079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jdslij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Tijdslijn</a:t>
            </a:r>
          </a:p>
        </p:txBody>
      </p:sp>
    </p:spTree>
    <p:extLst>
      <p:ext uri="{BB962C8B-B14F-4D97-AF65-F5344CB8AC3E}">
        <p14:creationId xmlns:p14="http://schemas.microsoft.com/office/powerpoint/2010/main" val="11041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3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4C4CBCB6-12F3-E9E9-92D7-B6B5016F17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B23CF5A5-40F6-2A9D-9018-D34DB84662F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98D2BA8B-9190-CAEE-ACEB-3BDEC7644D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077005B0-317F-3444-D803-3EFDFB534E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3542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DF08C6E2-5707-61A5-B1F0-BB7FA7E6FC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3DE23F22-7879-2094-3621-89E8A6B77E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0053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85228D6D-5108-A58F-A04A-19894C2289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89931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C9A8A16-9242-BF86-11AD-08CEABA9F1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A5989DF5-5ED6-D2E0-C649-482ECB7960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96442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7" name="Tijdelijke aanduiding voor tekst 6">
            <a:extLst>
              <a:ext uri="{FF2B5EF4-FFF2-40B4-BE49-F238E27FC236}">
                <a16:creationId xmlns:a16="http://schemas.microsoft.com/office/drawing/2014/main" id="{0EA77528-309C-669C-C241-347DDB21B3E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53960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3F18539E-067A-29D5-2692-66EAAA9C2C3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C3107D8-1201-847F-8F81-99A8B8AA8C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60471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31201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3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F566AD37-7CC6-2CA9-3126-42689AF8CB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46F55FE6-C7C7-E12B-375E-A4872AE0A0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A87D3FB8-E0C5-DB95-24B3-05DCD21A25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7C76E26-7F6C-179C-5EBF-8DB6AA285C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4124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9">
            <a:extLst>
              <a:ext uri="{FF2B5EF4-FFF2-40B4-BE49-F238E27FC236}">
                <a16:creationId xmlns:a16="http://schemas.microsoft.com/office/drawing/2014/main" id="{5CB4CC77-89BD-6E50-9193-0CCB1D4B1B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99B67A37-8B79-ACBD-A7B3-7935365F2C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31387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BBF71D54-9857-B1D8-4419-6C2E56A3BE5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40513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AB58912-2C82-4745-AEF6-A57957569F6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0BFC13-1080-5037-AE12-3C75C4E4E51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57776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D081842A-B7B9-F14B-258D-3823C5A71D9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04542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1E0CE1D1-096A-2FCB-FC15-C6BCFA2691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82B250-5B01-F53C-99B0-4E01D3E19D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21805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450299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80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29689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58169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19817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3766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05925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1675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4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34715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4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BE2F3F91-B042-CA5D-C096-D8F8CE360F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F143F04E-0FD4-D9E5-1CB1-F7ECD6CC92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9FD0DBD-3179-09D6-7F33-C9D94B252E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C4F74207-7131-8B51-EC15-F1B283D971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0CFF095-7A90-17DF-6F0D-7C6A7E3998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9">
            <a:extLst>
              <a:ext uri="{FF2B5EF4-FFF2-40B4-BE49-F238E27FC236}">
                <a16:creationId xmlns:a16="http://schemas.microsoft.com/office/drawing/2014/main" id="{47E72EBB-B18C-6B35-7542-609818C489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0D3EE89-306F-062C-15BE-616580A35DE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F75EB01D-D4F3-86D6-14FB-EC184CD1CD3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4C4D3DD2-CBC3-3676-E2E1-D3DB7F6006D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9E48EF19-B696-D265-4E24-AC624E984A7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584B13F5-FDA4-02EC-C280-9579A19CB1A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B0AD04E3-2273-5412-167D-94543A23D14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0B17BB9-9083-AEF2-7701-DFAFE2A473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50C7212E-4FE9-56EE-4AB0-B2444D39AE8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882677CA-8AC1-848B-3A25-1DCB9D08D4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tekst 6">
            <a:extLst>
              <a:ext uri="{FF2B5EF4-FFF2-40B4-BE49-F238E27FC236}">
                <a16:creationId xmlns:a16="http://schemas.microsoft.com/office/drawing/2014/main" id="{CC66327E-BB15-A55B-9986-3641E1E261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515009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5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1759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0745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5510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135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69CE8E0F-B9EF-3311-31ED-92FE91EA20D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24EDD6BB-47E9-61A5-279B-AC896108F78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8C9DDD3E-A6D3-0C9C-ECC0-974FC2A09BD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6">
            <a:extLst>
              <a:ext uri="{FF2B5EF4-FFF2-40B4-BE49-F238E27FC236}">
                <a16:creationId xmlns:a16="http://schemas.microsoft.com/office/drawing/2014/main" id="{97931A03-1A78-EECA-4955-8DE7BB37E9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47993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22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5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F8060B42-C057-91CF-A32B-B7485E4F2C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27">
            <a:extLst>
              <a:ext uri="{FF2B5EF4-FFF2-40B4-BE49-F238E27FC236}">
                <a16:creationId xmlns:a16="http://schemas.microsoft.com/office/drawing/2014/main" id="{F891CAEF-B78C-7243-263C-20DB5827C98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9F7946F4-E108-1CC0-110D-DAB2A5A0102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tekst 27">
            <a:extLst>
              <a:ext uri="{FF2B5EF4-FFF2-40B4-BE49-F238E27FC236}">
                <a16:creationId xmlns:a16="http://schemas.microsoft.com/office/drawing/2014/main" id="{9AE3E708-771A-C82A-DF5B-1EBB39280DC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2310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14760389-3ACB-2302-80B8-A6F4FF411E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19B6EAF8-F2CA-9CF9-9C50-6E2139F24F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2642621A-B40E-C7EF-A43D-ECD56759EF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32C09AC7-401E-BE16-E783-707AD7265D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CFB78C38-ED35-3B27-B464-7AE19CD3514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6951C96-08DA-1C2D-30C0-443BD129A2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2584D9B-46A1-A97C-E584-46ACD1A753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AD984C27-A3AE-6964-92E0-A066D5A4E34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A697F1EA-B949-CF9D-646A-CA9EC76C61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65335FFB-9050-075E-08C0-DC212FEC04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1295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D50429BE-9498-9048-F812-95B56FE4C5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6061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1FFDAA9D-1395-A616-BE34-E87F2452EC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685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5" name="Tijdelijke aanduiding voor tekst 27">
            <a:extLst>
              <a:ext uri="{FF2B5EF4-FFF2-40B4-BE49-F238E27FC236}">
                <a16:creationId xmlns:a16="http://schemas.microsoft.com/office/drawing/2014/main" id="{A7CF704E-E282-60E1-A567-9CA88CD70D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E6CB9F2F-04F3-21C8-645A-7970FC00F79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6ABA256C-FE61-BE6B-029F-D5D34825F1C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B814513-8C4A-F751-46F8-81D7E3EE10C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173047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beeld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Beelden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43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CE0F1717-63CA-5313-0A73-556F152F4E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499" y="6572393"/>
            <a:ext cx="1132723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514562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" y="583531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48A56AB-6757-0177-BC8C-409E25AFED0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403531"/>
            <a:ext cx="6177110" cy="180000"/>
          </a:xfrm>
        </p:spPr>
        <p:txBody>
          <a:bodyPr lIns="0" rIns="0" anchor="b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774857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CEE10-0692-7ACF-7F91-D896E31A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2374"/>
            <a:ext cx="11049000" cy="63325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04B60A-18C7-89E0-F051-35B157B405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269" y="6572393"/>
            <a:ext cx="1160546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896759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229726" y="1728286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500" y="1728285"/>
            <a:ext cx="4395538" cy="4571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ED140091-200B-5885-41A2-BCABA453369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439553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19D08B6-D64B-45C1-75EE-FD192224F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29726" y="6295690"/>
            <a:ext cx="639077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200346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3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B3CC9431-7822-DC56-84DF-211CA0351A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6574267-F0EE-80F4-A9DE-C9259CB281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92C7F54E-1769-29A0-522B-8DCFFED3712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6295690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25012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05567C1A-C482-5436-4550-3F2D464EC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1714500"/>
            <a:ext cx="3314700" cy="4572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2F126621-00E0-DF49-66B1-89D5C1266A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676400" y="2206488"/>
            <a:ext cx="9944100" cy="3379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CEF5651A-6F58-5686-4AAA-CB7CF0F8C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11270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FBCBA98-E868-607D-CEC7-A4D87D5FE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2918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6B0BF485-6721-0CC4-E019-9FA23C2B5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774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A859EA24-083D-628F-DF95-AFDF813160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9392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10F83930-E772-44C0-ABD3-EC1CAAA9FE8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82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6F42A64-712A-8A23-F61B-ED240BB044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09946" y="4210727"/>
            <a:ext cx="2529956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7AF3317-2021-A7FE-F1BC-3B69C06A0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3519896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1E6D2B08-A4F8-4595-CC2F-9019AA57C5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6638825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D216715D-FBD1-FEBC-C9C4-7C1051216C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5400000">
            <a:off x="97569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1302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4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F9A61FCB-24EE-D073-A17F-8EABDBA5D1A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552607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E3D1CF88-8E15-91B8-DF93-B404FC669F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77B1B620-44BD-BCEB-F293-F0C39CD76E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8C524F2-69C6-961F-15D2-B7006F32C3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1228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908C7EA2-DE77-D610-3A73-FBD58E4DA11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5260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974394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md + quote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5B91A48-0E73-0254-BFF8-EF5A25D115C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9407387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444751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quote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843447"/>
            <a:ext cx="11283803" cy="1156596"/>
          </a:xfrm>
        </p:spPr>
        <p:txBody>
          <a:bodyPr anchor="b"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4520B6E0-4CB2-0353-1CE4-B46E389BC4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99" y="6017627"/>
            <a:ext cx="11283803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Met een passend bijschrift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D96746F-9058-7511-A492-0AF56F5DE5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4582379"/>
            <a:ext cx="9407386" cy="180000"/>
          </a:xfrm>
        </p:spPr>
        <p:txBody>
          <a:bodyPr lIns="90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406056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6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6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 dirty="0"/>
              <a:t>Klik op het pictogram als u media wilt toevoegen</a:t>
            </a:r>
            <a:endParaRPr lang="nl-BE" noProof="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612C43F-B8D2-599A-AEBC-DA522E590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6610" y="2871609"/>
            <a:ext cx="1078783" cy="1078423"/>
          </a:xfrm>
          <a:custGeom>
            <a:avLst/>
            <a:gdLst>
              <a:gd name="connsiteX0" fmla="*/ 347843 w 1078783"/>
              <a:gd name="connsiteY0" fmla="*/ 215704 h 1078423"/>
              <a:gd name="connsiteX1" fmla="*/ 347843 w 1078783"/>
              <a:gd name="connsiteY1" fmla="*/ 862357 h 1078423"/>
              <a:gd name="connsiteX2" fmla="*/ 905302 w 1078783"/>
              <a:gd name="connsiteY2" fmla="*/ 539031 h 1078423"/>
              <a:gd name="connsiteX3" fmla="*/ 535779 w 1078783"/>
              <a:gd name="connsiteY3" fmla="*/ 0 h 1078423"/>
              <a:gd name="connsiteX4" fmla="*/ 543001 w 1078783"/>
              <a:gd name="connsiteY4" fmla="*/ 0 h 1078423"/>
              <a:gd name="connsiteX5" fmla="*/ 648096 w 1078783"/>
              <a:gd name="connsiteY5" fmla="*/ 10595 h 1078423"/>
              <a:gd name="connsiteX6" fmla="*/ 1078783 w 1078783"/>
              <a:gd name="connsiteY6" fmla="*/ 539030 h 1078423"/>
              <a:gd name="connsiteX7" fmla="*/ 539390 w 1078783"/>
              <a:gd name="connsiteY7" fmla="*/ 1078423 h 1078423"/>
              <a:gd name="connsiteX8" fmla="*/ 10955 w 1078783"/>
              <a:gd name="connsiteY8" fmla="*/ 647736 h 1078423"/>
              <a:gd name="connsiteX9" fmla="*/ 0 w 1078783"/>
              <a:gd name="connsiteY9" fmla="*/ 539069 h 1078423"/>
              <a:gd name="connsiteX10" fmla="*/ 0 w 1078783"/>
              <a:gd name="connsiteY10" fmla="*/ 538990 h 1078423"/>
              <a:gd name="connsiteX11" fmla="*/ 10955 w 1078783"/>
              <a:gd name="connsiteY11" fmla="*/ 430323 h 1078423"/>
              <a:gd name="connsiteX12" fmla="*/ 430683 w 1078783"/>
              <a:gd name="connsiteY12" fmla="*/ 10595 h 10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8783" h="1078423">
                <a:moveTo>
                  <a:pt x="347843" y="215704"/>
                </a:moveTo>
                <a:lnTo>
                  <a:pt x="347843" y="862357"/>
                </a:lnTo>
                <a:lnTo>
                  <a:pt x="905302" y="539031"/>
                </a:lnTo>
                <a:close/>
                <a:moveTo>
                  <a:pt x="535779" y="0"/>
                </a:moveTo>
                <a:lnTo>
                  <a:pt x="543001" y="0"/>
                </a:lnTo>
                <a:lnTo>
                  <a:pt x="648096" y="10595"/>
                </a:lnTo>
                <a:cubicBezTo>
                  <a:pt x="893889" y="60891"/>
                  <a:pt x="1078783" y="278368"/>
                  <a:pt x="1078783" y="539030"/>
                </a:cubicBezTo>
                <a:cubicBezTo>
                  <a:pt x="1078783" y="836928"/>
                  <a:pt x="837288" y="1078423"/>
                  <a:pt x="539390" y="1078423"/>
                </a:cubicBezTo>
                <a:cubicBezTo>
                  <a:pt x="278729" y="1078423"/>
                  <a:pt x="61251" y="893529"/>
                  <a:pt x="10955" y="647736"/>
                </a:cubicBezTo>
                <a:lnTo>
                  <a:pt x="0" y="539069"/>
                </a:lnTo>
                <a:lnTo>
                  <a:pt x="0" y="538990"/>
                </a:lnTo>
                <a:lnTo>
                  <a:pt x="10955" y="430323"/>
                </a:lnTo>
                <a:cubicBezTo>
                  <a:pt x="54066" y="219644"/>
                  <a:pt x="220004" y="53706"/>
                  <a:pt x="430683" y="1059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33">
                <a:noFill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/>
          </p:nvPr>
        </p:nvSpPr>
        <p:spPr>
          <a:xfrm>
            <a:off x="420284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6731716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83600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53" presetClass="exit" presetSubtype="32" fill="hold" nodeType="clickEffect">
                  <p:stCondLst>
                    <p:cond delay="0"/>
                  </p:stCondLst>
                  <p:childTnLst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out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xit" presetSubtype="2" fill="hold" nodeType="withEffect">
                  <p:stCondLst>
                    <p:cond delay="0"/>
                  </p:stCondLst>
                  <p:childTnLst>
                    <p:animEffect transition="out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+ quote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BEEEAC2C-FC41-7D2E-509E-550FC0A3769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9407386" cy="5714998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533937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pancar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Eindpancarte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63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15" y="2754337"/>
            <a:ext cx="5910232" cy="791622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een titel, bv. Contact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1410" y="3631018"/>
            <a:ext cx="5932631" cy="99549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relevante contactgegevens</a:t>
            </a:r>
            <a:endParaRPr lang="nl-BE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C43B9F-2860-B264-13CA-EB6FC42B7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5946" y="2637378"/>
            <a:ext cx="1822282" cy="18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72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9678DE52-5713-918B-E80B-62A0349ECD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91206" y="571499"/>
            <a:ext cx="10529293" cy="5714999"/>
          </a:xfrm>
          <a:custGeom>
            <a:avLst/>
            <a:gdLst>
              <a:gd name="connsiteX0" fmla="*/ 759527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14200 w 9991344"/>
              <a:gd name="connsiteY5" fmla="*/ 1275822 h 5715000"/>
              <a:gd name="connsiteX6" fmla="*/ 717438 w 9991344"/>
              <a:gd name="connsiteY6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1344" h="5715000">
                <a:moveTo>
                  <a:pt x="717438" y="0"/>
                </a:moveTo>
                <a:lnTo>
                  <a:pt x="9991344" y="0"/>
                </a:lnTo>
                <a:lnTo>
                  <a:pt x="9991344" y="5715000"/>
                </a:lnTo>
                <a:lnTo>
                  <a:pt x="0" y="5715000"/>
                </a:lnTo>
                <a:lnTo>
                  <a:pt x="0" y="1279234"/>
                </a:lnTo>
                <a:lnTo>
                  <a:pt x="714200" y="1275822"/>
                </a:lnTo>
                <a:cubicBezTo>
                  <a:pt x="714200" y="849411"/>
                  <a:pt x="717438" y="426411"/>
                  <a:pt x="7174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949" y="4549702"/>
            <a:ext cx="4453799" cy="53664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Type hier een titel</a:t>
            </a:r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8949" y="5267324"/>
            <a:ext cx="4453799" cy="10551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</a:t>
            </a:r>
            <a:br>
              <a:rPr lang="nl-NL" dirty="0"/>
            </a:br>
            <a:r>
              <a:rPr lang="nl-NL" dirty="0"/>
              <a:t>relevante contactgegevens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29D14F26-B89A-9F23-457A-AFC8EE26E5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93880" y="6303017"/>
            <a:ext cx="434275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5E704C30-6633-1E6A-BC44-509ED7A03CA6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889CFDDE-D9C9-CA20-D6C2-4A9F648C86FD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B89CA03A-DC96-98F4-439C-595A4D063EA9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4A89B5F-C5D3-F5C0-94CB-70E236AA09A2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BDBFA670-5F93-DC07-7BED-121D1CB8BCD2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DAC76EDC-0EDF-3B13-4750-245057C6F55D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B37BE3E0-E5DD-074A-8702-FFD33037E213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17667301-87E4-F1BF-475D-8E9D417E5472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23328478-0678-4FB8-EC5B-0878848C2721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3188673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851DAC8F-1191-6837-D18E-522468A1B17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53870" y="573881"/>
            <a:ext cx="10175247" cy="5723577"/>
          </a:xfrm>
          <a:custGeom>
            <a:avLst/>
            <a:gdLst>
              <a:gd name="connsiteX0" fmla="*/ 713629 w 10484214"/>
              <a:gd name="connsiteY0" fmla="*/ 0 h 5714998"/>
              <a:gd name="connsiteX1" fmla="*/ 10484214 w 10484214"/>
              <a:gd name="connsiteY1" fmla="*/ 0 h 5714998"/>
              <a:gd name="connsiteX2" fmla="*/ 10484214 w 10484214"/>
              <a:gd name="connsiteY2" fmla="*/ 5714998 h 5714998"/>
              <a:gd name="connsiteX3" fmla="*/ 0 w 10484214"/>
              <a:gd name="connsiteY3" fmla="*/ 5714998 h 5714998"/>
              <a:gd name="connsiteX4" fmla="*/ 0 w 10484214"/>
              <a:gd name="connsiteY4" fmla="*/ 1279234 h 5714998"/>
              <a:gd name="connsiteX5" fmla="*/ 713629 w 10484214"/>
              <a:gd name="connsiteY5" fmla="*/ 1279234 h 571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4214" h="5714998">
                <a:moveTo>
                  <a:pt x="713629" y="0"/>
                </a:moveTo>
                <a:lnTo>
                  <a:pt x="10484214" y="0"/>
                </a:lnTo>
                <a:lnTo>
                  <a:pt x="10484214" y="5714998"/>
                </a:lnTo>
                <a:lnTo>
                  <a:pt x="0" y="5714998"/>
                </a:lnTo>
                <a:lnTo>
                  <a:pt x="0" y="1279234"/>
                </a:lnTo>
                <a:lnTo>
                  <a:pt x="713629" y="12792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949" y="4549703"/>
            <a:ext cx="4453799" cy="53664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een titel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8949" y="5267325"/>
            <a:ext cx="4453799" cy="1055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</a:t>
            </a:r>
            <a:br>
              <a:rPr lang="nl-NL" dirty="0"/>
            </a:br>
            <a:r>
              <a:rPr lang="nl-NL" dirty="0"/>
              <a:t>relevante contactgegevens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676A157-5F20-0C7B-524E-CCF9BAF63733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10DB7018-B220-6CCF-A98F-E7E2D7797C51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2F91C1B6-26FE-C573-9434-9FA04A498D49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16404B3-0EC8-6119-9907-C956D9C720E7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5B0CA8D0-0AF7-60DA-3BB0-DB6F49D256D3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9AB80C63-2474-5FD7-85D9-0318662E364B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DA64F55C-9831-D955-91E2-59A00D3A5646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84F8E46-9FB3-1BCA-88DD-0DB8F46E74FE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7D10B1AE-6C2E-F08D-5EC5-ED55360081BF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447082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Lege 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751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met picto + 3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2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53334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11340" y="4210727"/>
            <a:ext cx="2703618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2053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F1629E-71CF-058F-DD5C-B387F1B924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76BD40-161F-9F35-6D38-0A21FFA778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94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e werk je met deze template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2373A7C-BABA-9A37-2BED-02EF4B192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50E4095-EB06-CB5E-F276-5785BEBA4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2" name="Rechthoek 101">
            <a:extLst>
              <a:ext uri="{FF2B5EF4-FFF2-40B4-BE49-F238E27FC236}">
                <a16:creationId xmlns:a16="http://schemas.microsoft.com/office/drawing/2014/main" id="{2D54E909-E1CB-5806-19E3-793CB398B2D0}"/>
              </a:ext>
            </a:extLst>
          </p:cNvPr>
          <p:cNvSpPr/>
          <p:nvPr userDrawn="1"/>
        </p:nvSpPr>
        <p:spPr>
          <a:xfrm>
            <a:off x="571716" y="569811"/>
            <a:ext cx="11048784" cy="5716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BB59ED44-EAF1-E771-EFAF-B9DFBA09D898}"/>
              </a:ext>
            </a:extLst>
          </p:cNvPr>
          <p:cNvSpPr/>
          <p:nvPr userDrawn="1"/>
        </p:nvSpPr>
        <p:spPr>
          <a:xfrm>
            <a:off x="888887" y="987745"/>
            <a:ext cx="2572469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Tekst niveaus</a:t>
            </a:r>
          </a:p>
        </p:txBody>
      </p:sp>
      <p:sp>
        <p:nvSpPr>
          <p:cNvPr id="108" name="Textfield placeholder">
            <a:extLst>
              <a:ext uri="{FF2B5EF4-FFF2-40B4-BE49-F238E27FC236}">
                <a16:creationId xmlns:a16="http://schemas.microsoft.com/office/drawing/2014/main" id="{72D9BA17-AAC6-4585-99B4-B04FFE92DB33}"/>
              </a:ext>
            </a:extLst>
          </p:cNvPr>
          <p:cNvSpPr txBox="1">
            <a:spLocks/>
          </p:cNvSpPr>
          <p:nvPr userDrawn="1"/>
        </p:nvSpPr>
        <p:spPr>
          <a:xfrm>
            <a:off x="882286" y="2788468"/>
            <a:ext cx="2868384" cy="2615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75" indent="-160338" algn="l" defTabSz="1087016" rtl="0" eaLnBrk="1" latinLnBrk="0" hangingPunct="1">
              <a:lnSpc>
                <a:spcPts val="16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Trebuchet MS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7016" rtl="0" eaLnBrk="1" latinLnBrk="0" hangingPunct="1">
              <a:lnSpc>
                <a:spcPts val="3800"/>
              </a:lnSpc>
              <a:spcBef>
                <a:spcPts val="1200"/>
              </a:spcBef>
              <a:spcAft>
                <a:spcPts val="400"/>
              </a:spcAft>
              <a:buFont typeface="Wingdings" pitchFamily="2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7016" rtl="0" eaLnBrk="1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32800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308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815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nl-NL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Standaard tekst (16pt)</a:t>
            </a:r>
          </a:p>
        </p:txBody>
      </p:sp>
      <p:sp>
        <p:nvSpPr>
          <p:cNvPr id="109" name="Textfield placeholder">
            <a:extLst>
              <a:ext uri="{FF2B5EF4-FFF2-40B4-BE49-F238E27FC236}">
                <a16:creationId xmlns:a16="http://schemas.microsoft.com/office/drawing/2014/main" id="{40DFAEDB-0095-6E8E-BBF7-1DD91A358B10}"/>
              </a:ext>
            </a:extLst>
          </p:cNvPr>
          <p:cNvSpPr txBox="1">
            <a:spLocks/>
          </p:cNvSpPr>
          <p:nvPr userDrawn="1"/>
        </p:nvSpPr>
        <p:spPr>
          <a:xfrm>
            <a:off x="868436" y="3132596"/>
            <a:ext cx="3385297" cy="2596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75" indent="-160338" algn="l" defTabSz="1087016" rtl="0" eaLnBrk="1" latinLnBrk="0" hangingPunct="1">
              <a:lnSpc>
                <a:spcPts val="16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Trebuchet MS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7016" rtl="0" eaLnBrk="1" latinLnBrk="0" hangingPunct="1">
              <a:lnSpc>
                <a:spcPts val="3800"/>
              </a:lnSpc>
              <a:spcBef>
                <a:spcPts val="1200"/>
              </a:spcBef>
              <a:spcAft>
                <a:spcPts val="400"/>
              </a:spcAft>
              <a:buFont typeface="Wingdings" pitchFamily="2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7016" rtl="0" eaLnBrk="1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32800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308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815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4394090" algn="l"/>
              </a:tabLst>
              <a:defRPr/>
            </a:pPr>
            <a:r>
              <a:rPr lang="nl-NL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Tweede niveau (14pt)</a:t>
            </a:r>
          </a:p>
        </p:txBody>
      </p:sp>
      <p:cxnSp>
        <p:nvCxnSpPr>
          <p:cNvPr id="110" name="Rechte verbindingslijn 109">
            <a:extLst>
              <a:ext uri="{FF2B5EF4-FFF2-40B4-BE49-F238E27FC236}">
                <a16:creationId xmlns:a16="http://schemas.microsoft.com/office/drawing/2014/main" id="{47FF9FE2-247E-6394-DA52-2D87E7838E9B}"/>
              </a:ext>
            </a:extLst>
          </p:cNvPr>
          <p:cNvCxnSpPr>
            <a:cxnSpLocks/>
          </p:cNvCxnSpPr>
          <p:nvPr userDrawn="1"/>
        </p:nvCxnSpPr>
        <p:spPr>
          <a:xfrm>
            <a:off x="898928" y="2640017"/>
            <a:ext cx="4092172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35" name="Textfield placeholder">
            <a:extLst>
              <a:ext uri="{FF2B5EF4-FFF2-40B4-BE49-F238E27FC236}">
                <a16:creationId xmlns:a16="http://schemas.microsoft.com/office/drawing/2014/main" id="{6618E89F-0FF0-E5C9-833B-DDF298D79609}"/>
              </a:ext>
            </a:extLst>
          </p:cNvPr>
          <p:cNvSpPr txBox="1">
            <a:spLocks/>
          </p:cNvSpPr>
          <p:nvPr/>
        </p:nvSpPr>
        <p:spPr>
          <a:xfrm>
            <a:off x="2411845" y="1568851"/>
            <a:ext cx="1841887" cy="4276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75" indent="-160338" algn="l" defTabSz="1087016" rtl="0" eaLnBrk="1" latinLnBrk="0" hangingPunct="1">
              <a:lnSpc>
                <a:spcPts val="16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Trebuchet MS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7016" rtl="0" eaLnBrk="1" latinLnBrk="0" hangingPunct="1">
              <a:lnSpc>
                <a:spcPts val="3800"/>
              </a:lnSpc>
              <a:spcBef>
                <a:spcPts val="1200"/>
              </a:spcBef>
              <a:spcAft>
                <a:spcPts val="400"/>
              </a:spcAft>
              <a:buFont typeface="Wingdings" pitchFamily="2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7016" rtl="0" eaLnBrk="1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32800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308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815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lang="nl-NL" sz="16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Niveau omhoog</a:t>
            </a:r>
          </a:p>
        </p:txBody>
      </p:sp>
      <p:sp>
        <p:nvSpPr>
          <p:cNvPr id="136" name="Textfield placeholder">
            <a:extLst>
              <a:ext uri="{FF2B5EF4-FFF2-40B4-BE49-F238E27FC236}">
                <a16:creationId xmlns:a16="http://schemas.microsoft.com/office/drawing/2014/main" id="{F00277B0-3D13-DCD7-1CF4-33860EE85AE2}"/>
              </a:ext>
            </a:extLst>
          </p:cNvPr>
          <p:cNvSpPr txBox="1">
            <a:spLocks/>
          </p:cNvSpPr>
          <p:nvPr/>
        </p:nvSpPr>
        <p:spPr>
          <a:xfrm>
            <a:off x="2411845" y="1988415"/>
            <a:ext cx="1598711" cy="4276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75" indent="-160338" algn="l" defTabSz="1087016" rtl="0" eaLnBrk="1" latinLnBrk="0" hangingPunct="1">
              <a:lnSpc>
                <a:spcPts val="16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Trebuchet MS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7016" rtl="0" eaLnBrk="1" latinLnBrk="0" hangingPunct="1">
              <a:lnSpc>
                <a:spcPts val="3800"/>
              </a:lnSpc>
              <a:spcBef>
                <a:spcPts val="1200"/>
              </a:spcBef>
              <a:spcAft>
                <a:spcPts val="400"/>
              </a:spcAft>
              <a:buFont typeface="Wingdings" pitchFamily="2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7016" rtl="0" eaLnBrk="1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32800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308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815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lang="nl-NL" sz="16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Niveau omlaag</a:t>
            </a:r>
          </a:p>
        </p:txBody>
      </p:sp>
      <p:sp>
        <p:nvSpPr>
          <p:cNvPr id="137" name="Textfield placeholder">
            <a:extLst>
              <a:ext uri="{FF2B5EF4-FFF2-40B4-BE49-F238E27FC236}">
                <a16:creationId xmlns:a16="http://schemas.microsoft.com/office/drawing/2014/main" id="{88D10AB9-1B99-0389-31CC-4CCBA80A3D61}"/>
              </a:ext>
            </a:extLst>
          </p:cNvPr>
          <p:cNvSpPr txBox="1">
            <a:spLocks/>
          </p:cNvSpPr>
          <p:nvPr/>
        </p:nvSpPr>
        <p:spPr>
          <a:xfrm>
            <a:off x="896723" y="3473203"/>
            <a:ext cx="3192494" cy="2596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80000"/>
              <a:buFont typeface="Wingdings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8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75" indent="-160338" algn="l" defTabSz="1087016" rtl="0" eaLnBrk="1" latinLnBrk="0" hangingPunct="1">
              <a:lnSpc>
                <a:spcPts val="16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Trebuchet MS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087016" rtl="0" eaLnBrk="1" latinLnBrk="0" hangingPunct="1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87016" rtl="0" eaLnBrk="1" latinLnBrk="0" hangingPunct="1">
              <a:lnSpc>
                <a:spcPts val="3800"/>
              </a:lnSpc>
              <a:spcBef>
                <a:spcPts val="1200"/>
              </a:spcBef>
              <a:spcAft>
                <a:spcPts val="400"/>
              </a:spcAft>
              <a:buFont typeface="Wingdings" pitchFamily="2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087016" rtl="0" eaLnBrk="1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532800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308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815" indent="-271753" algn="l" defTabSz="108701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266693" algn="l"/>
              </a:tabLst>
              <a:defRPr/>
            </a:pPr>
            <a:r>
              <a:rPr lang="nl-NL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Derde niveau (12pt)</a:t>
            </a:r>
          </a:p>
        </p:txBody>
      </p:sp>
      <p:cxnSp>
        <p:nvCxnSpPr>
          <p:cNvPr id="140" name="Rechte verbindingslijn 139">
            <a:extLst>
              <a:ext uri="{FF2B5EF4-FFF2-40B4-BE49-F238E27FC236}">
                <a16:creationId xmlns:a16="http://schemas.microsoft.com/office/drawing/2014/main" id="{A906C702-1906-4299-FB1A-AF0114695DBF}"/>
              </a:ext>
            </a:extLst>
          </p:cNvPr>
          <p:cNvCxnSpPr>
            <a:cxnSpLocks/>
          </p:cNvCxnSpPr>
          <p:nvPr/>
        </p:nvCxnSpPr>
        <p:spPr>
          <a:xfrm>
            <a:off x="896722" y="1372493"/>
            <a:ext cx="4094378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grpSp>
        <p:nvGrpSpPr>
          <p:cNvPr id="173" name="Groep 172">
            <a:extLst>
              <a:ext uri="{FF2B5EF4-FFF2-40B4-BE49-F238E27FC236}">
                <a16:creationId xmlns:a16="http://schemas.microsoft.com/office/drawing/2014/main" id="{86A300E3-487A-D622-2844-A406195C5C06}"/>
              </a:ext>
            </a:extLst>
          </p:cNvPr>
          <p:cNvGrpSpPr/>
          <p:nvPr userDrawn="1"/>
        </p:nvGrpSpPr>
        <p:grpSpPr>
          <a:xfrm>
            <a:off x="892112" y="1514414"/>
            <a:ext cx="1226328" cy="892814"/>
            <a:chOff x="892112" y="1257934"/>
            <a:chExt cx="1226328" cy="892814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328F09DB-8039-F8E8-9626-36EE90C3378B}"/>
                </a:ext>
              </a:extLst>
            </p:cNvPr>
            <p:cNvSpPr/>
            <p:nvPr/>
          </p:nvSpPr>
          <p:spPr>
            <a:xfrm>
              <a:off x="892112" y="1649720"/>
              <a:ext cx="524003" cy="50102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12" name="Picture 2">
              <a:extLst>
                <a:ext uri="{FF2B5EF4-FFF2-40B4-BE49-F238E27FC236}">
                  <a16:creationId xmlns:a16="http://schemas.microsoft.com/office/drawing/2014/main" id="{EC77BE46-FCF3-80D3-8970-13D6262ED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546" y="1669228"/>
              <a:ext cx="222649" cy="205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3">
              <a:extLst>
                <a:ext uri="{FF2B5EF4-FFF2-40B4-BE49-F238E27FC236}">
                  <a16:creationId xmlns:a16="http://schemas.microsoft.com/office/drawing/2014/main" id="{CA8128F7-FA93-41A4-ED0E-82426D34B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26" y="1669228"/>
              <a:ext cx="203698" cy="209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7BDCDA0C-E48C-4E25-CCD6-29A466C5B9AA}"/>
                </a:ext>
              </a:extLst>
            </p:cNvPr>
            <p:cNvSpPr/>
            <p:nvPr/>
          </p:nvSpPr>
          <p:spPr>
            <a:xfrm>
              <a:off x="968755" y="1965443"/>
              <a:ext cx="130689" cy="11429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6405EA7E-9269-0479-33FB-5B5B13948DFB}"/>
                </a:ext>
              </a:extLst>
            </p:cNvPr>
            <p:cNvSpPr/>
            <p:nvPr/>
          </p:nvSpPr>
          <p:spPr>
            <a:xfrm>
              <a:off x="968755" y="1988368"/>
              <a:ext cx="130689" cy="11429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54E52B52-1402-4D36-CA64-6CE716E5FBE0}"/>
                </a:ext>
              </a:extLst>
            </p:cNvPr>
            <p:cNvSpPr/>
            <p:nvPr/>
          </p:nvSpPr>
          <p:spPr>
            <a:xfrm>
              <a:off x="968755" y="2034219"/>
              <a:ext cx="130689" cy="11429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4AE3F4A5-8FB7-BB39-C8AA-C0B5C8358C70}"/>
                </a:ext>
              </a:extLst>
            </p:cNvPr>
            <p:cNvSpPr/>
            <p:nvPr/>
          </p:nvSpPr>
          <p:spPr>
            <a:xfrm>
              <a:off x="968755" y="2057146"/>
              <a:ext cx="130689" cy="11429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2B0DF91D-05F7-356F-79CF-D84EDEC84034}"/>
                </a:ext>
              </a:extLst>
            </p:cNvPr>
            <p:cNvSpPr/>
            <p:nvPr/>
          </p:nvSpPr>
          <p:spPr>
            <a:xfrm>
              <a:off x="968755" y="2011294"/>
              <a:ext cx="130689" cy="11429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B87FA276-06A7-C307-D52A-0881062F4EB3}"/>
                </a:ext>
              </a:extLst>
            </p:cNvPr>
            <p:cNvGrpSpPr/>
            <p:nvPr/>
          </p:nvGrpSpPr>
          <p:grpSpPr>
            <a:xfrm>
              <a:off x="1191951" y="1965443"/>
              <a:ext cx="60967" cy="103132"/>
              <a:chOff x="-2796392" y="1123442"/>
              <a:chExt cx="120832" cy="104889"/>
            </a:xfrm>
          </p:grpSpPr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43DF0A54-B358-4E4B-60E6-CE734BCCEFAA}"/>
                  </a:ext>
                </a:extLst>
              </p:cNvPr>
              <p:cNvSpPr/>
              <p:nvPr/>
            </p:nvSpPr>
            <p:spPr>
              <a:xfrm>
                <a:off x="-2796392" y="1123442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10C09455-453E-D4C0-71FD-6E608AF1EB3B}"/>
                  </a:ext>
                </a:extLst>
              </p:cNvPr>
              <p:cNvSpPr/>
              <p:nvPr/>
            </p:nvSpPr>
            <p:spPr>
              <a:xfrm>
                <a:off x="-2796392" y="1146758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5FEED7E1-C8E7-AE45-3D02-B60893E4AAA4}"/>
                  </a:ext>
                </a:extLst>
              </p:cNvPr>
              <p:cNvSpPr/>
              <p:nvPr/>
            </p:nvSpPr>
            <p:spPr>
              <a:xfrm>
                <a:off x="-2796392" y="1193390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0042C4AE-AF64-AE0F-ED84-5FAD58729D44}"/>
                  </a:ext>
                </a:extLst>
              </p:cNvPr>
              <p:cNvSpPr/>
              <p:nvPr/>
            </p:nvSpPr>
            <p:spPr>
              <a:xfrm>
                <a:off x="-2796392" y="1216707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AA405DBE-2C0B-3983-8E3C-BF782826E332}"/>
                  </a:ext>
                </a:extLst>
              </p:cNvPr>
              <p:cNvSpPr/>
              <p:nvPr/>
            </p:nvSpPr>
            <p:spPr>
              <a:xfrm>
                <a:off x="-2796392" y="1170074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86B02409-0BB4-80B2-C02D-1ED47157DBDA}"/>
                </a:ext>
              </a:extLst>
            </p:cNvPr>
            <p:cNvGrpSpPr/>
            <p:nvPr/>
          </p:nvGrpSpPr>
          <p:grpSpPr>
            <a:xfrm>
              <a:off x="1262672" y="1965443"/>
              <a:ext cx="60967" cy="103132"/>
              <a:chOff x="-2796392" y="1123442"/>
              <a:chExt cx="120832" cy="104889"/>
            </a:xfrm>
          </p:grpSpPr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DF8C0ED7-6463-AB5B-D223-307F50F3C19D}"/>
                  </a:ext>
                </a:extLst>
              </p:cNvPr>
              <p:cNvSpPr/>
              <p:nvPr/>
            </p:nvSpPr>
            <p:spPr>
              <a:xfrm>
                <a:off x="-2796392" y="1123442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BCF58BC0-F6C4-1870-945B-F4D97FEFFCAE}"/>
                  </a:ext>
                </a:extLst>
              </p:cNvPr>
              <p:cNvSpPr/>
              <p:nvPr/>
            </p:nvSpPr>
            <p:spPr>
              <a:xfrm>
                <a:off x="-2796392" y="1146758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6" name="Rechthoek 155">
                <a:extLst>
                  <a:ext uri="{FF2B5EF4-FFF2-40B4-BE49-F238E27FC236}">
                    <a16:creationId xmlns:a16="http://schemas.microsoft.com/office/drawing/2014/main" id="{FBC95CAA-DC09-A7FB-AF8D-F914478EEF94}"/>
                  </a:ext>
                </a:extLst>
              </p:cNvPr>
              <p:cNvSpPr/>
              <p:nvPr/>
            </p:nvSpPr>
            <p:spPr>
              <a:xfrm>
                <a:off x="-2796392" y="1193390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32553D8A-B421-8787-D124-E3D579E7C0DB}"/>
                  </a:ext>
                </a:extLst>
              </p:cNvPr>
              <p:cNvSpPr/>
              <p:nvPr/>
            </p:nvSpPr>
            <p:spPr>
              <a:xfrm>
                <a:off x="-2796392" y="1216707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5A92B41F-C01F-AEB1-37BE-2499CC18B491}"/>
                  </a:ext>
                </a:extLst>
              </p:cNvPr>
              <p:cNvSpPr/>
              <p:nvPr/>
            </p:nvSpPr>
            <p:spPr>
              <a:xfrm>
                <a:off x="-2796392" y="1170074"/>
                <a:ext cx="120832" cy="1162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21" name="Afgeronde rechthoek 69">
              <a:extLst>
                <a:ext uri="{FF2B5EF4-FFF2-40B4-BE49-F238E27FC236}">
                  <a16:creationId xmlns:a16="http://schemas.microsoft.com/office/drawing/2014/main" id="{23EA2ECE-A12B-2156-B6D6-6702BA9433BB}"/>
                </a:ext>
              </a:extLst>
            </p:cNvPr>
            <p:cNvSpPr/>
            <p:nvPr/>
          </p:nvSpPr>
          <p:spPr>
            <a:xfrm>
              <a:off x="1804968" y="1784899"/>
              <a:ext cx="313472" cy="324076"/>
            </a:xfrm>
            <a:prstGeom prst="roundRect">
              <a:avLst>
                <a:gd name="adj" fmla="val 10944"/>
              </a:avLst>
            </a:prstGeom>
            <a:solidFill>
              <a:srgbClr val="FFFFFF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AE0823D4-0E33-726F-7295-2BA37AE170D4}"/>
                </a:ext>
              </a:extLst>
            </p:cNvPr>
            <p:cNvSpPr/>
            <p:nvPr userDrawn="1"/>
          </p:nvSpPr>
          <p:spPr>
            <a:xfrm>
              <a:off x="1884352" y="1866061"/>
              <a:ext cx="49894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4008C108-3BFB-352D-2A75-93835348CBDC}"/>
                </a:ext>
              </a:extLst>
            </p:cNvPr>
            <p:cNvSpPr/>
            <p:nvPr userDrawn="1"/>
          </p:nvSpPr>
          <p:spPr>
            <a:xfrm>
              <a:off x="1884352" y="1978241"/>
              <a:ext cx="49894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0BC95106-ACDE-B6F0-7D63-33EEC476F8A3}"/>
                </a:ext>
              </a:extLst>
            </p:cNvPr>
            <p:cNvSpPr/>
            <p:nvPr userDrawn="1"/>
          </p:nvSpPr>
          <p:spPr>
            <a:xfrm>
              <a:off x="1884352" y="2009000"/>
              <a:ext cx="49894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B5295E8A-3A48-B770-B8AE-1E3E932EDF3E}"/>
                </a:ext>
              </a:extLst>
            </p:cNvPr>
            <p:cNvSpPr/>
            <p:nvPr userDrawn="1"/>
          </p:nvSpPr>
          <p:spPr>
            <a:xfrm>
              <a:off x="1954579" y="1866061"/>
              <a:ext cx="110783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7AFD792E-8C30-B2DF-67E5-CCDEB9B8D7FC}"/>
                </a:ext>
              </a:extLst>
            </p:cNvPr>
            <p:cNvSpPr/>
            <p:nvPr userDrawn="1"/>
          </p:nvSpPr>
          <p:spPr>
            <a:xfrm>
              <a:off x="1954579" y="1978241"/>
              <a:ext cx="110783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8E0DFF79-3881-737F-A6CC-EDFB0CC85040}"/>
                </a:ext>
              </a:extLst>
            </p:cNvPr>
            <p:cNvSpPr/>
            <p:nvPr userDrawn="1"/>
          </p:nvSpPr>
          <p:spPr>
            <a:xfrm>
              <a:off x="1954579" y="2009000"/>
              <a:ext cx="19386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21C3AFD2-7B51-484B-B07F-AAB924811CDD}"/>
                </a:ext>
              </a:extLst>
            </p:cNvPr>
            <p:cNvSpPr/>
            <p:nvPr userDrawn="1"/>
          </p:nvSpPr>
          <p:spPr>
            <a:xfrm>
              <a:off x="1954579" y="1902682"/>
              <a:ext cx="110783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9ECC0D40-93BD-FC41-139D-7E9A2DE677FD}"/>
                </a:ext>
              </a:extLst>
            </p:cNvPr>
            <p:cNvSpPr/>
            <p:nvPr userDrawn="1"/>
          </p:nvSpPr>
          <p:spPr>
            <a:xfrm>
              <a:off x="1954579" y="1941361"/>
              <a:ext cx="66123" cy="22844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A75BC075-4671-89FB-E65B-6A1BDDAEF5CB}"/>
                </a:ext>
              </a:extLst>
            </p:cNvPr>
            <p:cNvSpPr/>
            <p:nvPr userDrawn="1"/>
          </p:nvSpPr>
          <p:spPr>
            <a:xfrm>
              <a:off x="1954579" y="1840108"/>
              <a:ext cx="9693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0EAB7CDA-42D3-024B-AD6F-F8F337B7E780}"/>
                </a:ext>
              </a:extLst>
            </p:cNvPr>
            <p:cNvSpPr/>
            <p:nvPr userDrawn="1"/>
          </p:nvSpPr>
          <p:spPr>
            <a:xfrm>
              <a:off x="1954579" y="2036603"/>
              <a:ext cx="9693" cy="17163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2" name="Vrije vorm 81">
              <a:extLst>
                <a:ext uri="{FF2B5EF4-FFF2-40B4-BE49-F238E27FC236}">
                  <a16:creationId xmlns:a16="http://schemas.microsoft.com/office/drawing/2014/main" id="{204747D8-23C1-C203-9446-F77C8D321279}"/>
                </a:ext>
              </a:extLst>
            </p:cNvPr>
            <p:cNvSpPr/>
            <p:nvPr userDrawn="1"/>
          </p:nvSpPr>
          <p:spPr>
            <a:xfrm>
              <a:off x="1858046" y="1896954"/>
              <a:ext cx="83088" cy="66075"/>
            </a:xfrm>
            <a:custGeom>
              <a:avLst/>
              <a:gdLst>
                <a:gd name="connsiteX0" fmla="*/ 635000 w 762000"/>
                <a:gd name="connsiteY0" fmla="*/ 0 h 575734"/>
                <a:gd name="connsiteX1" fmla="*/ 482600 w 762000"/>
                <a:gd name="connsiteY1" fmla="*/ 203200 h 575734"/>
                <a:gd name="connsiteX2" fmla="*/ 762000 w 762000"/>
                <a:gd name="connsiteY2" fmla="*/ 203200 h 575734"/>
                <a:gd name="connsiteX3" fmla="*/ 762000 w 762000"/>
                <a:gd name="connsiteY3" fmla="*/ 364067 h 575734"/>
                <a:gd name="connsiteX4" fmla="*/ 482600 w 762000"/>
                <a:gd name="connsiteY4" fmla="*/ 364067 h 575734"/>
                <a:gd name="connsiteX5" fmla="*/ 635000 w 762000"/>
                <a:gd name="connsiteY5" fmla="*/ 575734 h 575734"/>
                <a:gd name="connsiteX6" fmla="*/ 524933 w 762000"/>
                <a:gd name="connsiteY6" fmla="*/ 575734 h 575734"/>
                <a:gd name="connsiteX7" fmla="*/ 0 w 762000"/>
                <a:gd name="connsiteY7" fmla="*/ 313267 h 575734"/>
                <a:gd name="connsiteX8" fmla="*/ 533400 w 762000"/>
                <a:gd name="connsiteY8" fmla="*/ 0 h 575734"/>
                <a:gd name="connsiteX9" fmla="*/ 635000 w 762000"/>
                <a:gd name="connsiteY9" fmla="*/ 0 h 57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575734">
                  <a:moveTo>
                    <a:pt x="635000" y="0"/>
                  </a:moveTo>
                  <a:lnTo>
                    <a:pt x="482600" y="203200"/>
                  </a:lnTo>
                  <a:lnTo>
                    <a:pt x="762000" y="203200"/>
                  </a:lnTo>
                  <a:lnTo>
                    <a:pt x="762000" y="364067"/>
                  </a:lnTo>
                  <a:lnTo>
                    <a:pt x="482600" y="364067"/>
                  </a:lnTo>
                  <a:lnTo>
                    <a:pt x="635000" y="575734"/>
                  </a:lnTo>
                  <a:lnTo>
                    <a:pt x="524933" y="575734"/>
                  </a:lnTo>
                  <a:lnTo>
                    <a:pt x="0" y="313267"/>
                  </a:lnTo>
                  <a:lnTo>
                    <a:pt x="53340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003C7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D80E03B1-5028-8A23-42F3-3AAD6E336AB6}"/>
                </a:ext>
              </a:extLst>
            </p:cNvPr>
            <p:cNvCxnSpPr>
              <a:cxnSpLocks/>
              <a:stCxn id="113" idx="2"/>
              <a:endCxn id="121" idx="1"/>
            </p:cNvCxnSpPr>
            <p:nvPr/>
          </p:nvCxnSpPr>
          <p:spPr>
            <a:xfrm>
              <a:off x="1025775" y="1879170"/>
              <a:ext cx="779193" cy="67767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34" name="Rechte verbindingslijn 133">
              <a:extLst>
                <a:ext uri="{FF2B5EF4-FFF2-40B4-BE49-F238E27FC236}">
                  <a16:creationId xmlns:a16="http://schemas.microsoft.com/office/drawing/2014/main" id="{C1D8E942-D8DB-BFF8-6C68-59197185A5EB}"/>
                </a:ext>
              </a:extLst>
            </p:cNvPr>
            <p:cNvCxnSpPr>
              <a:cxnSpLocks/>
              <a:stCxn id="112" idx="3"/>
            </p:cNvCxnSpPr>
            <p:nvPr/>
          </p:nvCxnSpPr>
          <p:spPr>
            <a:xfrm flipV="1">
              <a:off x="1355195" y="1497679"/>
              <a:ext cx="449773" cy="274265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38" name="Afgeronde rechthoek 67">
              <a:extLst>
                <a:ext uri="{FF2B5EF4-FFF2-40B4-BE49-F238E27FC236}">
                  <a16:creationId xmlns:a16="http://schemas.microsoft.com/office/drawing/2014/main" id="{32571DBF-ADB2-DE62-5FC2-2510C4EE8000}"/>
                </a:ext>
              </a:extLst>
            </p:cNvPr>
            <p:cNvSpPr/>
            <p:nvPr/>
          </p:nvSpPr>
          <p:spPr>
            <a:xfrm>
              <a:off x="898178" y="1257934"/>
              <a:ext cx="513775" cy="333502"/>
            </a:xfrm>
            <a:prstGeom prst="roundRect">
              <a:avLst>
                <a:gd name="adj" fmla="val 7565"/>
              </a:avLst>
            </a:prstGeom>
            <a:gradFill>
              <a:gsLst>
                <a:gs pos="0">
                  <a:srgbClr val="FFEC8F"/>
                </a:gs>
                <a:gs pos="100000">
                  <a:srgbClr val="FFFFFF"/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9" name="Vrije vorm 68">
              <a:extLst>
                <a:ext uri="{FF2B5EF4-FFF2-40B4-BE49-F238E27FC236}">
                  <a16:creationId xmlns:a16="http://schemas.microsoft.com/office/drawing/2014/main" id="{728FFB03-0B66-5717-D8C1-2BF8357C892C}"/>
                </a:ext>
              </a:extLst>
            </p:cNvPr>
            <p:cNvSpPr/>
            <p:nvPr/>
          </p:nvSpPr>
          <p:spPr>
            <a:xfrm>
              <a:off x="892113" y="1299371"/>
              <a:ext cx="519840" cy="297000"/>
            </a:xfrm>
            <a:custGeom>
              <a:avLst/>
              <a:gdLst>
                <a:gd name="connsiteX0" fmla="*/ 55524 w 528695"/>
                <a:gd name="connsiteY0" fmla="*/ 0 h 302059"/>
                <a:gd name="connsiteX1" fmla="*/ 455496 w 528695"/>
                <a:gd name="connsiteY1" fmla="*/ 0 h 302059"/>
                <a:gd name="connsiteX2" fmla="*/ 475205 w 528695"/>
                <a:gd name="connsiteY2" fmla="*/ 19709 h 302059"/>
                <a:gd name="connsiteX3" fmla="*/ 475205 w 528695"/>
                <a:gd name="connsiteY3" fmla="*/ 230056 h 302059"/>
                <a:gd name="connsiteX4" fmla="*/ 516694 w 528695"/>
                <a:gd name="connsiteY4" fmla="*/ 230056 h 302059"/>
                <a:gd name="connsiteX5" fmla="*/ 528695 w 528695"/>
                <a:gd name="connsiteY5" fmla="*/ 242057 h 302059"/>
                <a:gd name="connsiteX6" fmla="*/ 528695 w 528695"/>
                <a:gd name="connsiteY6" fmla="*/ 290058 h 302059"/>
                <a:gd name="connsiteX7" fmla="*/ 516694 w 528695"/>
                <a:gd name="connsiteY7" fmla="*/ 302059 h 302059"/>
                <a:gd name="connsiteX8" fmla="*/ 12001 w 528695"/>
                <a:gd name="connsiteY8" fmla="*/ 302059 h 302059"/>
                <a:gd name="connsiteX9" fmla="*/ 0 w 528695"/>
                <a:gd name="connsiteY9" fmla="*/ 290058 h 302059"/>
                <a:gd name="connsiteX10" fmla="*/ 0 w 528695"/>
                <a:gd name="connsiteY10" fmla="*/ 242057 h 302059"/>
                <a:gd name="connsiteX11" fmla="*/ 12001 w 528695"/>
                <a:gd name="connsiteY11" fmla="*/ 230056 h 302059"/>
                <a:gd name="connsiteX12" fmla="*/ 35815 w 528695"/>
                <a:gd name="connsiteY12" fmla="*/ 230056 h 302059"/>
                <a:gd name="connsiteX13" fmla="*/ 35815 w 528695"/>
                <a:gd name="connsiteY13" fmla="*/ 19709 h 302059"/>
                <a:gd name="connsiteX14" fmla="*/ 55524 w 528695"/>
                <a:gd name="connsiteY14" fmla="*/ 0 h 30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8695" h="302059">
                  <a:moveTo>
                    <a:pt x="55524" y="0"/>
                  </a:moveTo>
                  <a:lnTo>
                    <a:pt x="455496" y="0"/>
                  </a:lnTo>
                  <a:cubicBezTo>
                    <a:pt x="466381" y="0"/>
                    <a:pt x="475205" y="8824"/>
                    <a:pt x="475205" y="19709"/>
                  </a:cubicBezTo>
                  <a:lnTo>
                    <a:pt x="475205" y="230056"/>
                  </a:lnTo>
                  <a:lnTo>
                    <a:pt x="516694" y="230056"/>
                  </a:lnTo>
                  <a:cubicBezTo>
                    <a:pt x="523322" y="230056"/>
                    <a:pt x="528695" y="235429"/>
                    <a:pt x="528695" y="242057"/>
                  </a:cubicBezTo>
                  <a:lnTo>
                    <a:pt x="528695" y="290058"/>
                  </a:lnTo>
                  <a:cubicBezTo>
                    <a:pt x="528695" y="296686"/>
                    <a:pt x="523322" y="302059"/>
                    <a:pt x="516694" y="302059"/>
                  </a:cubicBezTo>
                  <a:lnTo>
                    <a:pt x="12001" y="302059"/>
                  </a:lnTo>
                  <a:cubicBezTo>
                    <a:pt x="5373" y="302059"/>
                    <a:pt x="0" y="296686"/>
                    <a:pt x="0" y="290058"/>
                  </a:cubicBezTo>
                  <a:lnTo>
                    <a:pt x="0" y="242057"/>
                  </a:lnTo>
                  <a:cubicBezTo>
                    <a:pt x="0" y="235429"/>
                    <a:pt x="5373" y="230056"/>
                    <a:pt x="12001" y="230056"/>
                  </a:cubicBezTo>
                  <a:lnTo>
                    <a:pt x="35815" y="230056"/>
                  </a:lnTo>
                  <a:lnTo>
                    <a:pt x="35815" y="19709"/>
                  </a:lnTo>
                  <a:cubicBezTo>
                    <a:pt x="35815" y="8824"/>
                    <a:pt x="44639" y="0"/>
                    <a:pt x="55524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9DAB99">
                  <a:lumMod val="90000"/>
                </a:srgbClr>
              </a:solidFill>
              <a:prstDash val="solid"/>
            </a:ln>
            <a:effectLst/>
          </p:spPr>
          <p:txBody>
            <a:bodyPr rot="0" spcFirstLastPara="0" vert="horz" wrap="square" lIns="108000" tIns="36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Start</a:t>
              </a:r>
            </a:p>
          </p:txBody>
        </p:sp>
        <p:grpSp>
          <p:nvGrpSpPr>
            <p:cNvPr id="141" name="Groep 140">
              <a:extLst>
                <a:ext uri="{FF2B5EF4-FFF2-40B4-BE49-F238E27FC236}">
                  <a16:creationId xmlns:a16="http://schemas.microsoft.com/office/drawing/2014/main" id="{1C833A29-0525-F002-1D2D-DFDA1DDF2F16}"/>
                </a:ext>
              </a:extLst>
            </p:cNvPr>
            <p:cNvGrpSpPr/>
            <p:nvPr userDrawn="1"/>
          </p:nvGrpSpPr>
          <p:grpSpPr>
            <a:xfrm flipH="1">
              <a:off x="1804968" y="1387470"/>
              <a:ext cx="313472" cy="324076"/>
              <a:chOff x="-2613177" y="1836300"/>
              <a:chExt cx="313472" cy="324076"/>
            </a:xfrm>
          </p:grpSpPr>
          <p:sp>
            <p:nvSpPr>
              <p:cNvPr id="142" name="Afgeronde rechthoek 69">
                <a:extLst>
                  <a:ext uri="{FF2B5EF4-FFF2-40B4-BE49-F238E27FC236}">
                    <a16:creationId xmlns:a16="http://schemas.microsoft.com/office/drawing/2014/main" id="{E651870C-6E55-4F98-3D56-C45AB9708A0F}"/>
                  </a:ext>
                </a:extLst>
              </p:cNvPr>
              <p:cNvSpPr/>
              <p:nvPr userDrawn="1"/>
            </p:nvSpPr>
            <p:spPr>
              <a:xfrm>
                <a:off x="-2613177" y="1836300"/>
                <a:ext cx="313472" cy="324076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F4589C21-420E-BE51-7FA4-A7FF1300224D}"/>
                  </a:ext>
                </a:extLst>
              </p:cNvPr>
              <p:cNvSpPr/>
              <p:nvPr userDrawn="1"/>
            </p:nvSpPr>
            <p:spPr>
              <a:xfrm>
                <a:off x="-2533793" y="1917462"/>
                <a:ext cx="49894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A3D91CDB-F921-FB69-CCCA-1BD60D95F342}"/>
                  </a:ext>
                </a:extLst>
              </p:cNvPr>
              <p:cNvSpPr/>
              <p:nvPr userDrawn="1"/>
            </p:nvSpPr>
            <p:spPr>
              <a:xfrm>
                <a:off x="-2533793" y="2029642"/>
                <a:ext cx="49894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08994E99-2BFB-51BB-86F8-5CB6A497CAA8}"/>
                  </a:ext>
                </a:extLst>
              </p:cNvPr>
              <p:cNvSpPr/>
              <p:nvPr userDrawn="1"/>
            </p:nvSpPr>
            <p:spPr>
              <a:xfrm>
                <a:off x="-2533793" y="2060401"/>
                <a:ext cx="49894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6A95AC6C-8913-64CF-2B91-6D1961F7CB28}"/>
                  </a:ext>
                </a:extLst>
              </p:cNvPr>
              <p:cNvSpPr/>
              <p:nvPr userDrawn="1"/>
            </p:nvSpPr>
            <p:spPr>
              <a:xfrm>
                <a:off x="-2463566" y="1917462"/>
                <a:ext cx="110783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0847D424-8C06-C9C3-E53B-203534659165}"/>
                  </a:ext>
                </a:extLst>
              </p:cNvPr>
              <p:cNvSpPr/>
              <p:nvPr userDrawn="1"/>
            </p:nvSpPr>
            <p:spPr>
              <a:xfrm>
                <a:off x="-2463566" y="2029642"/>
                <a:ext cx="110783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CE9DCD78-7311-09F3-CFD5-8F069238F95A}"/>
                  </a:ext>
                </a:extLst>
              </p:cNvPr>
              <p:cNvSpPr/>
              <p:nvPr userDrawn="1"/>
            </p:nvSpPr>
            <p:spPr>
              <a:xfrm>
                <a:off x="-2463566" y="2060401"/>
                <a:ext cx="19386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60BF44E8-AAB6-E740-548D-EFCE346F1AEA}"/>
                  </a:ext>
                </a:extLst>
              </p:cNvPr>
              <p:cNvSpPr/>
              <p:nvPr userDrawn="1"/>
            </p:nvSpPr>
            <p:spPr>
              <a:xfrm>
                <a:off x="-2463566" y="1954083"/>
                <a:ext cx="110783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E21D563D-0025-AD5F-5134-54292628D9BD}"/>
                  </a:ext>
                </a:extLst>
              </p:cNvPr>
              <p:cNvSpPr/>
              <p:nvPr userDrawn="1"/>
            </p:nvSpPr>
            <p:spPr>
              <a:xfrm>
                <a:off x="-2463566" y="1992762"/>
                <a:ext cx="66123" cy="22844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AD6748D0-E924-B254-2B6E-E486D49DD708}"/>
                  </a:ext>
                </a:extLst>
              </p:cNvPr>
              <p:cNvSpPr/>
              <p:nvPr userDrawn="1"/>
            </p:nvSpPr>
            <p:spPr>
              <a:xfrm>
                <a:off x="-2463566" y="1891509"/>
                <a:ext cx="9693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A1C85B27-EEA4-24FB-239B-F36B31D47544}"/>
                  </a:ext>
                </a:extLst>
              </p:cNvPr>
              <p:cNvSpPr/>
              <p:nvPr userDrawn="1"/>
            </p:nvSpPr>
            <p:spPr>
              <a:xfrm>
                <a:off x="-2463566" y="2088004"/>
                <a:ext cx="9693" cy="17163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153" name="Vrije vorm 81">
                <a:extLst>
                  <a:ext uri="{FF2B5EF4-FFF2-40B4-BE49-F238E27FC236}">
                    <a16:creationId xmlns:a16="http://schemas.microsoft.com/office/drawing/2014/main" id="{EE1A3CC1-5431-3DFE-E5DE-0102301DEB2D}"/>
                  </a:ext>
                </a:extLst>
              </p:cNvPr>
              <p:cNvSpPr/>
              <p:nvPr userDrawn="1"/>
            </p:nvSpPr>
            <p:spPr>
              <a:xfrm>
                <a:off x="-2560099" y="1948355"/>
                <a:ext cx="83088" cy="66075"/>
              </a:xfrm>
              <a:custGeom>
                <a:avLst/>
                <a:gdLst>
                  <a:gd name="connsiteX0" fmla="*/ 635000 w 762000"/>
                  <a:gd name="connsiteY0" fmla="*/ 0 h 575734"/>
                  <a:gd name="connsiteX1" fmla="*/ 482600 w 762000"/>
                  <a:gd name="connsiteY1" fmla="*/ 203200 h 575734"/>
                  <a:gd name="connsiteX2" fmla="*/ 762000 w 762000"/>
                  <a:gd name="connsiteY2" fmla="*/ 203200 h 575734"/>
                  <a:gd name="connsiteX3" fmla="*/ 762000 w 762000"/>
                  <a:gd name="connsiteY3" fmla="*/ 364067 h 575734"/>
                  <a:gd name="connsiteX4" fmla="*/ 482600 w 762000"/>
                  <a:gd name="connsiteY4" fmla="*/ 364067 h 575734"/>
                  <a:gd name="connsiteX5" fmla="*/ 635000 w 762000"/>
                  <a:gd name="connsiteY5" fmla="*/ 575734 h 575734"/>
                  <a:gd name="connsiteX6" fmla="*/ 524933 w 762000"/>
                  <a:gd name="connsiteY6" fmla="*/ 575734 h 575734"/>
                  <a:gd name="connsiteX7" fmla="*/ 0 w 762000"/>
                  <a:gd name="connsiteY7" fmla="*/ 313267 h 575734"/>
                  <a:gd name="connsiteX8" fmla="*/ 533400 w 762000"/>
                  <a:gd name="connsiteY8" fmla="*/ 0 h 575734"/>
                  <a:gd name="connsiteX9" fmla="*/ 635000 w 762000"/>
                  <a:gd name="connsiteY9" fmla="*/ 0 h 57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0" h="575734">
                    <a:moveTo>
                      <a:pt x="635000" y="0"/>
                    </a:moveTo>
                    <a:lnTo>
                      <a:pt x="482600" y="203200"/>
                    </a:lnTo>
                    <a:lnTo>
                      <a:pt x="762000" y="203200"/>
                    </a:lnTo>
                    <a:lnTo>
                      <a:pt x="762000" y="364067"/>
                    </a:lnTo>
                    <a:lnTo>
                      <a:pt x="482600" y="364067"/>
                    </a:lnTo>
                    <a:lnTo>
                      <a:pt x="635000" y="575734"/>
                    </a:lnTo>
                    <a:lnTo>
                      <a:pt x="524933" y="575734"/>
                    </a:lnTo>
                    <a:lnTo>
                      <a:pt x="0" y="313267"/>
                    </a:lnTo>
                    <a:lnTo>
                      <a:pt x="533400" y="0"/>
                    </a:lnTo>
                    <a:lnTo>
                      <a:pt x="635000" y="0"/>
                    </a:lnTo>
                    <a:close/>
                  </a:path>
                </a:pathLst>
              </a:custGeom>
              <a:solidFill>
                <a:srgbClr val="003C7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</p:grpSp>
      <p:sp>
        <p:nvSpPr>
          <p:cNvPr id="105" name="Tijdelijke aanduiding voor tekst 2">
            <a:extLst>
              <a:ext uri="{FF2B5EF4-FFF2-40B4-BE49-F238E27FC236}">
                <a16:creationId xmlns:a16="http://schemas.microsoft.com/office/drawing/2014/main" id="{1CA64F8E-DEC5-7A4A-664C-0335BBA9CB9F}"/>
              </a:ext>
            </a:extLst>
          </p:cNvPr>
          <p:cNvSpPr txBox="1">
            <a:spLocks/>
          </p:cNvSpPr>
          <p:nvPr userDrawn="1"/>
        </p:nvSpPr>
        <p:spPr>
          <a:xfrm>
            <a:off x="697817" y="3815454"/>
            <a:ext cx="3478680" cy="3038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72000" indent="-216000" algn="l" defTabSz="540000" rtl="0" eaLnBrk="1" latinLnBrk="0" hangingPunct="1">
              <a:lnSpc>
                <a:spcPct val="100000"/>
              </a:lnSpc>
              <a:spcBef>
                <a:spcPts val="600"/>
              </a:spcBef>
              <a:buSzPct val="50000"/>
              <a:buFont typeface="Wingdings 2" panose="05020102010507070707" pitchFamily="18" charset="2"/>
              <a:buChar char="¤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50000"/>
              <a:buFont typeface="Wingdings 2" panose="05020102010507070707" pitchFamily="18" charset="2"/>
              <a:buChar char="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50000"/>
              <a:buFont typeface="Wingdings 3" panose="05040102010807070707" pitchFamily="18" charset="2"/>
              <a:buChar char="{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SzPct val="50000"/>
              <a:buFont typeface="Wingdings 2" panose="05020102010507070707" pitchFamily="18" charset="2"/>
              <a:buChar char="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nl-B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Vierde niveau (11pt)</a:t>
            </a:r>
          </a:p>
        </p:txBody>
      </p:sp>
      <p:sp>
        <p:nvSpPr>
          <p:cNvPr id="106" name="Tijdelijke aanduiding voor tekst 2">
            <a:extLst>
              <a:ext uri="{FF2B5EF4-FFF2-40B4-BE49-F238E27FC236}">
                <a16:creationId xmlns:a16="http://schemas.microsoft.com/office/drawing/2014/main" id="{1DC4EA8F-49ED-E004-A7A6-688AEB6C1B12}"/>
              </a:ext>
            </a:extLst>
          </p:cNvPr>
          <p:cNvSpPr txBox="1">
            <a:spLocks/>
          </p:cNvSpPr>
          <p:nvPr userDrawn="1"/>
        </p:nvSpPr>
        <p:spPr>
          <a:xfrm>
            <a:off x="697817" y="4115362"/>
            <a:ext cx="3656369" cy="3038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72000" indent="-216000" algn="l" defTabSz="540000" rtl="0" eaLnBrk="1" latinLnBrk="0" hangingPunct="1">
              <a:lnSpc>
                <a:spcPct val="100000"/>
              </a:lnSpc>
              <a:spcBef>
                <a:spcPts val="600"/>
              </a:spcBef>
              <a:buSzPct val="50000"/>
              <a:buFont typeface="Wingdings 2" panose="05020102010507070707" pitchFamily="18" charset="2"/>
              <a:buChar char="¤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50000"/>
              <a:buFont typeface="Wingdings 2" panose="05020102010507070707" pitchFamily="18" charset="2"/>
              <a:buChar char="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50000"/>
              <a:buFont typeface="Wingdings 3" panose="05040102010807070707" pitchFamily="18" charset="2"/>
              <a:buChar char="{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SzPct val="50000"/>
              <a:buFont typeface="Wingdings 2" panose="05020102010507070707" pitchFamily="18" charset="2"/>
              <a:buChar char="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nl-B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Vijfde niveau (11pt)</a:t>
            </a:r>
          </a:p>
        </p:txBody>
      </p:sp>
      <p:sp>
        <p:nvSpPr>
          <p:cNvPr id="166" name="Rechthoek 165">
            <a:extLst>
              <a:ext uri="{FF2B5EF4-FFF2-40B4-BE49-F238E27FC236}">
                <a16:creationId xmlns:a16="http://schemas.microsoft.com/office/drawing/2014/main" id="{65814356-BF0D-46F1-251D-C8BD0FC5273A}"/>
              </a:ext>
            </a:extLst>
          </p:cNvPr>
          <p:cNvSpPr/>
          <p:nvPr userDrawn="1"/>
        </p:nvSpPr>
        <p:spPr>
          <a:xfrm>
            <a:off x="728624" y="4771074"/>
            <a:ext cx="428808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Voettekst</a:t>
            </a:r>
            <a:endParaRPr lang="nl-NL" sz="1800" b="1" i="0" kern="1200" noProof="0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67" name="Tekstvak 166">
            <a:extLst>
              <a:ext uri="{FF2B5EF4-FFF2-40B4-BE49-F238E27FC236}">
                <a16:creationId xmlns:a16="http://schemas.microsoft.com/office/drawing/2014/main" id="{B7C0AC2B-C7AE-30C6-70E9-A0398FAC3FEE}"/>
              </a:ext>
            </a:extLst>
          </p:cNvPr>
          <p:cNvSpPr txBox="1"/>
          <p:nvPr userDrawn="1"/>
        </p:nvSpPr>
        <p:spPr>
          <a:xfrm>
            <a:off x="892614" y="5368468"/>
            <a:ext cx="3895953" cy="68071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nl-NL" sz="16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Invoegen &gt;  Groep tekst &gt; Koptekst en voettekst &gt; titel instellen bij voettekst</a:t>
            </a:r>
          </a:p>
        </p:txBody>
      </p:sp>
      <p:cxnSp>
        <p:nvCxnSpPr>
          <p:cNvPr id="169" name="Rechte verbindingslijn 168">
            <a:extLst>
              <a:ext uri="{FF2B5EF4-FFF2-40B4-BE49-F238E27FC236}">
                <a16:creationId xmlns:a16="http://schemas.microsoft.com/office/drawing/2014/main" id="{FF630668-D459-A25E-E542-B10033313BF2}"/>
              </a:ext>
            </a:extLst>
          </p:cNvPr>
          <p:cNvCxnSpPr>
            <a:cxnSpLocks/>
          </p:cNvCxnSpPr>
          <p:nvPr userDrawn="1"/>
        </p:nvCxnSpPr>
        <p:spPr>
          <a:xfrm>
            <a:off x="896722" y="5187188"/>
            <a:ext cx="4119986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74" name="Rechthoek 173">
            <a:extLst>
              <a:ext uri="{FF2B5EF4-FFF2-40B4-BE49-F238E27FC236}">
                <a16:creationId xmlns:a16="http://schemas.microsoft.com/office/drawing/2014/main" id="{06F7BB34-8DEE-13D3-649F-B30873897A56}"/>
              </a:ext>
            </a:extLst>
          </p:cNvPr>
          <p:cNvSpPr/>
          <p:nvPr userDrawn="1"/>
        </p:nvSpPr>
        <p:spPr>
          <a:xfrm>
            <a:off x="6088165" y="987745"/>
            <a:ext cx="2572469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Afbeeldingen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F1253370-4FA9-CFEE-4289-D903CD73B02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72493"/>
            <a:ext cx="5153526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76" name="Tekstvak 175">
            <a:extLst>
              <a:ext uri="{FF2B5EF4-FFF2-40B4-BE49-F238E27FC236}">
                <a16:creationId xmlns:a16="http://schemas.microsoft.com/office/drawing/2014/main" id="{2E3B83A4-2F04-D6CF-184C-65E703803531}"/>
              </a:ext>
            </a:extLst>
          </p:cNvPr>
          <p:cNvSpPr txBox="1"/>
          <p:nvPr userDrawn="1"/>
        </p:nvSpPr>
        <p:spPr>
          <a:xfrm>
            <a:off x="6088164" y="1533156"/>
            <a:ext cx="5161362" cy="1859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lang="nl-NL" sz="1600" b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Afbeeldingen kunnen toegevoegd worden via deze knop: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De afbeelding wordt automatisch geschaald. 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Je kan na het invoegen de foto nog verschuiven en/of  vergroten door de foto te: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Selecteren &gt; Afbeeldingsopmaak &gt; Bijsnijden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Om een afbeelding te wijzigen, verwijder je best de huidige en begin je terug opnieuw.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endParaRPr lang="nl-NL" sz="16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81" name="Groep 180">
            <a:extLst>
              <a:ext uri="{FF2B5EF4-FFF2-40B4-BE49-F238E27FC236}">
                <a16:creationId xmlns:a16="http://schemas.microsoft.com/office/drawing/2014/main" id="{41D75357-0A02-0853-84B7-88A5E0DBB7BD}"/>
              </a:ext>
            </a:extLst>
          </p:cNvPr>
          <p:cNvGrpSpPr/>
          <p:nvPr userDrawn="1"/>
        </p:nvGrpSpPr>
        <p:grpSpPr>
          <a:xfrm>
            <a:off x="10925289" y="1571690"/>
            <a:ext cx="250379" cy="249771"/>
            <a:chOff x="-706740" y="145633"/>
            <a:chExt cx="250379" cy="249771"/>
          </a:xfrm>
        </p:grpSpPr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2CB24FCE-F6E9-A218-294E-508ED38C9581}"/>
                </a:ext>
              </a:extLst>
            </p:cNvPr>
            <p:cNvSpPr/>
            <p:nvPr userDrawn="1"/>
          </p:nvSpPr>
          <p:spPr>
            <a:xfrm rot="5400000">
              <a:off x="-695663" y="134556"/>
              <a:ext cx="216024" cy="238177"/>
            </a:xfrm>
            <a:prstGeom prst="rect">
              <a:avLst/>
            </a:prstGeom>
            <a:solidFill>
              <a:schemeClr val="bg1"/>
            </a:solidFill>
            <a:ln w="15875" cap="sq">
              <a:solidFill>
                <a:schemeClr val="tx2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83" name="Gelijkbenige driehoek 128">
              <a:extLst>
                <a:ext uri="{FF2B5EF4-FFF2-40B4-BE49-F238E27FC236}">
                  <a16:creationId xmlns:a16="http://schemas.microsoft.com/office/drawing/2014/main" id="{9E432F71-A94F-DB81-81DB-9BE0F62CBC81}"/>
                </a:ext>
              </a:extLst>
            </p:cNvPr>
            <p:cNvSpPr/>
            <p:nvPr userDrawn="1"/>
          </p:nvSpPr>
          <p:spPr>
            <a:xfrm>
              <a:off x="-691695" y="241573"/>
              <a:ext cx="131236" cy="108025"/>
            </a:xfrm>
            <a:custGeom>
              <a:avLst/>
              <a:gdLst>
                <a:gd name="connsiteX0" fmla="*/ 0 w 165756"/>
                <a:gd name="connsiteY0" fmla="*/ 108025 h 108025"/>
                <a:gd name="connsiteX1" fmla="*/ 82878 w 165756"/>
                <a:gd name="connsiteY1" fmla="*/ 0 h 108025"/>
                <a:gd name="connsiteX2" fmla="*/ 165756 w 165756"/>
                <a:gd name="connsiteY2" fmla="*/ 108025 h 108025"/>
                <a:gd name="connsiteX3" fmla="*/ 0 w 165756"/>
                <a:gd name="connsiteY3" fmla="*/ 108025 h 108025"/>
                <a:gd name="connsiteX0" fmla="*/ 0 w 165756"/>
                <a:gd name="connsiteY0" fmla="*/ 108025 h 108025"/>
                <a:gd name="connsiteX1" fmla="*/ 82878 w 165756"/>
                <a:gd name="connsiteY1" fmla="*/ 0 h 108025"/>
                <a:gd name="connsiteX2" fmla="*/ 165756 w 165756"/>
                <a:gd name="connsiteY2" fmla="*/ 108025 h 108025"/>
                <a:gd name="connsiteX3" fmla="*/ 37140 w 165756"/>
                <a:gd name="connsiteY3" fmla="*/ 106895 h 108025"/>
                <a:gd name="connsiteX4" fmla="*/ 0 w 165756"/>
                <a:gd name="connsiteY4" fmla="*/ 108025 h 108025"/>
                <a:gd name="connsiteX0" fmla="*/ 0 w 165756"/>
                <a:gd name="connsiteY0" fmla="*/ 108025 h 108025"/>
                <a:gd name="connsiteX1" fmla="*/ 34520 w 165756"/>
                <a:gd name="connsiteY1" fmla="*/ 62354 h 108025"/>
                <a:gd name="connsiteX2" fmla="*/ 82878 w 165756"/>
                <a:gd name="connsiteY2" fmla="*/ 0 h 108025"/>
                <a:gd name="connsiteX3" fmla="*/ 165756 w 165756"/>
                <a:gd name="connsiteY3" fmla="*/ 108025 h 108025"/>
                <a:gd name="connsiteX4" fmla="*/ 37140 w 165756"/>
                <a:gd name="connsiteY4" fmla="*/ 106895 h 108025"/>
                <a:gd name="connsiteX5" fmla="*/ 0 w 165756"/>
                <a:gd name="connsiteY5" fmla="*/ 108025 h 108025"/>
                <a:gd name="connsiteX0" fmla="*/ 2620 w 131236"/>
                <a:gd name="connsiteY0" fmla="*/ 106895 h 108025"/>
                <a:gd name="connsiteX1" fmla="*/ 0 w 131236"/>
                <a:gd name="connsiteY1" fmla="*/ 62354 h 108025"/>
                <a:gd name="connsiteX2" fmla="*/ 48358 w 131236"/>
                <a:gd name="connsiteY2" fmla="*/ 0 h 108025"/>
                <a:gd name="connsiteX3" fmla="*/ 131236 w 131236"/>
                <a:gd name="connsiteY3" fmla="*/ 108025 h 108025"/>
                <a:gd name="connsiteX4" fmla="*/ 2620 w 131236"/>
                <a:gd name="connsiteY4" fmla="*/ 106895 h 10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36" h="108025">
                  <a:moveTo>
                    <a:pt x="2620" y="106895"/>
                  </a:moveTo>
                  <a:lnTo>
                    <a:pt x="0" y="62354"/>
                  </a:lnTo>
                  <a:lnTo>
                    <a:pt x="48358" y="0"/>
                  </a:lnTo>
                  <a:lnTo>
                    <a:pt x="131236" y="108025"/>
                  </a:lnTo>
                  <a:lnTo>
                    <a:pt x="2620" y="1068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8900CCE4-E3C9-D78E-6E52-A021866AD3A2}"/>
                </a:ext>
              </a:extLst>
            </p:cNvPr>
            <p:cNvSpPr/>
            <p:nvPr userDrawn="1"/>
          </p:nvSpPr>
          <p:spPr>
            <a:xfrm>
              <a:off x="-550874" y="173162"/>
              <a:ext cx="54000" cy="54000"/>
            </a:xfrm>
            <a:prstGeom prst="ellipse">
              <a:avLst/>
            </a:prstGeom>
            <a:solidFill>
              <a:srgbClr val="FFC000"/>
            </a:solidFill>
            <a:ln w="15875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E1B09280-C880-F73B-792A-C8BEED8BA18F}"/>
                </a:ext>
              </a:extLst>
            </p:cNvPr>
            <p:cNvSpPr/>
            <p:nvPr userDrawn="1"/>
          </p:nvSpPr>
          <p:spPr>
            <a:xfrm rot="5400000">
              <a:off x="-576961" y="253117"/>
              <a:ext cx="108000" cy="133200"/>
            </a:xfrm>
            <a:prstGeom prst="rect">
              <a:avLst/>
            </a:prstGeom>
            <a:solidFill>
              <a:schemeClr val="bg1"/>
            </a:solidFill>
            <a:ln w="15875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E5D6BB21-0602-AFA0-F580-39A6BD1EDB8D}"/>
                </a:ext>
              </a:extLst>
            </p:cNvPr>
            <p:cNvCxnSpPr/>
            <p:nvPr userDrawn="1"/>
          </p:nvCxnSpPr>
          <p:spPr>
            <a:xfrm>
              <a:off x="-540961" y="395404"/>
              <a:ext cx="36000" cy="0"/>
            </a:xfrm>
            <a:prstGeom prst="line">
              <a:avLst/>
            </a:prstGeom>
            <a:solidFill>
              <a:schemeClr val="bg1"/>
            </a:solidFill>
            <a:ln w="15875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05" name="Rechthoek 204">
            <a:extLst>
              <a:ext uri="{FF2B5EF4-FFF2-40B4-BE49-F238E27FC236}">
                <a16:creationId xmlns:a16="http://schemas.microsoft.com/office/drawing/2014/main" id="{9A666547-0DA9-9C42-8B33-ED888D21ED46}"/>
              </a:ext>
            </a:extLst>
          </p:cNvPr>
          <p:cNvSpPr/>
          <p:nvPr userDrawn="1"/>
        </p:nvSpPr>
        <p:spPr>
          <a:xfrm>
            <a:off x="6088165" y="3971229"/>
            <a:ext cx="2572469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Pictogrammen</a:t>
            </a:r>
          </a:p>
        </p:txBody>
      </p:sp>
      <p:cxnSp>
        <p:nvCxnSpPr>
          <p:cNvPr id="206" name="Rechte verbindingslijn 205">
            <a:extLst>
              <a:ext uri="{FF2B5EF4-FFF2-40B4-BE49-F238E27FC236}">
                <a16:creationId xmlns:a16="http://schemas.microsoft.com/office/drawing/2014/main" id="{851C95C5-A425-FEE7-41E1-E4851FEBF2F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4355977"/>
            <a:ext cx="5153526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207" name="Tekstvak 206">
            <a:extLst>
              <a:ext uri="{FF2B5EF4-FFF2-40B4-BE49-F238E27FC236}">
                <a16:creationId xmlns:a16="http://schemas.microsoft.com/office/drawing/2014/main" id="{A17BC552-13D3-D398-CBD0-4216DE2F6FB5}"/>
              </a:ext>
            </a:extLst>
          </p:cNvPr>
          <p:cNvSpPr txBox="1"/>
          <p:nvPr userDrawn="1"/>
        </p:nvSpPr>
        <p:spPr>
          <a:xfrm>
            <a:off x="6088164" y="4516640"/>
            <a:ext cx="5161362" cy="135049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Pictogrammen kan je invoegen in de daarvoor voorziene ruimte. Je klikt op deze knop          om een </a:t>
            </a:r>
            <a:r>
              <a:rPr kumimoji="0" lang="nl-NL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picto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 in te voegen.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Ook pictogrammen kan je schalen en verschuiven.</a:t>
            </a:r>
            <a:b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</a:b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Gebruik alleen pictogrammen uit onze eigen </a:t>
            </a:r>
            <a:r>
              <a:rPr kumimoji="0" lang="nl-NL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huisstijlset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. Download deze via de interne </a:t>
            </a:r>
            <a:r>
              <a:rPr kumimoji="0" lang="nl-NL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bynder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-beeldbank.</a:t>
            </a:r>
          </a:p>
        </p:txBody>
      </p:sp>
      <p:grpSp>
        <p:nvGrpSpPr>
          <p:cNvPr id="208" name="Groep 207">
            <a:extLst>
              <a:ext uri="{FF2B5EF4-FFF2-40B4-BE49-F238E27FC236}">
                <a16:creationId xmlns:a16="http://schemas.microsoft.com/office/drawing/2014/main" id="{0551685A-A6A4-4E60-326A-17E407C9409E}"/>
              </a:ext>
            </a:extLst>
          </p:cNvPr>
          <p:cNvGrpSpPr/>
          <p:nvPr userDrawn="1"/>
        </p:nvGrpSpPr>
        <p:grpSpPr>
          <a:xfrm>
            <a:off x="8599452" y="4827675"/>
            <a:ext cx="250379" cy="249771"/>
            <a:chOff x="-706740" y="145633"/>
            <a:chExt cx="250379" cy="249771"/>
          </a:xfrm>
        </p:grpSpPr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902E9F6F-59A6-8924-A82B-D404221BB203}"/>
                </a:ext>
              </a:extLst>
            </p:cNvPr>
            <p:cNvSpPr/>
            <p:nvPr userDrawn="1"/>
          </p:nvSpPr>
          <p:spPr>
            <a:xfrm rot="5400000">
              <a:off x="-695663" y="134556"/>
              <a:ext cx="216024" cy="238177"/>
            </a:xfrm>
            <a:prstGeom prst="rect">
              <a:avLst/>
            </a:prstGeom>
            <a:solidFill>
              <a:schemeClr val="bg1"/>
            </a:solidFill>
            <a:ln w="15875" cap="sq">
              <a:solidFill>
                <a:schemeClr val="tx2">
                  <a:lumMod val="60000"/>
                  <a:lumOff val="40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10" name="Gelijkbenige driehoek 128">
              <a:extLst>
                <a:ext uri="{FF2B5EF4-FFF2-40B4-BE49-F238E27FC236}">
                  <a16:creationId xmlns:a16="http://schemas.microsoft.com/office/drawing/2014/main" id="{F54B309F-C6F3-DF6E-552F-D7E29F5EBD76}"/>
                </a:ext>
              </a:extLst>
            </p:cNvPr>
            <p:cNvSpPr/>
            <p:nvPr userDrawn="1"/>
          </p:nvSpPr>
          <p:spPr>
            <a:xfrm>
              <a:off x="-691695" y="241573"/>
              <a:ext cx="131236" cy="108025"/>
            </a:xfrm>
            <a:custGeom>
              <a:avLst/>
              <a:gdLst>
                <a:gd name="connsiteX0" fmla="*/ 0 w 165756"/>
                <a:gd name="connsiteY0" fmla="*/ 108025 h 108025"/>
                <a:gd name="connsiteX1" fmla="*/ 82878 w 165756"/>
                <a:gd name="connsiteY1" fmla="*/ 0 h 108025"/>
                <a:gd name="connsiteX2" fmla="*/ 165756 w 165756"/>
                <a:gd name="connsiteY2" fmla="*/ 108025 h 108025"/>
                <a:gd name="connsiteX3" fmla="*/ 0 w 165756"/>
                <a:gd name="connsiteY3" fmla="*/ 108025 h 108025"/>
                <a:gd name="connsiteX0" fmla="*/ 0 w 165756"/>
                <a:gd name="connsiteY0" fmla="*/ 108025 h 108025"/>
                <a:gd name="connsiteX1" fmla="*/ 82878 w 165756"/>
                <a:gd name="connsiteY1" fmla="*/ 0 h 108025"/>
                <a:gd name="connsiteX2" fmla="*/ 165756 w 165756"/>
                <a:gd name="connsiteY2" fmla="*/ 108025 h 108025"/>
                <a:gd name="connsiteX3" fmla="*/ 37140 w 165756"/>
                <a:gd name="connsiteY3" fmla="*/ 106895 h 108025"/>
                <a:gd name="connsiteX4" fmla="*/ 0 w 165756"/>
                <a:gd name="connsiteY4" fmla="*/ 108025 h 108025"/>
                <a:gd name="connsiteX0" fmla="*/ 0 w 165756"/>
                <a:gd name="connsiteY0" fmla="*/ 108025 h 108025"/>
                <a:gd name="connsiteX1" fmla="*/ 34520 w 165756"/>
                <a:gd name="connsiteY1" fmla="*/ 62354 h 108025"/>
                <a:gd name="connsiteX2" fmla="*/ 82878 w 165756"/>
                <a:gd name="connsiteY2" fmla="*/ 0 h 108025"/>
                <a:gd name="connsiteX3" fmla="*/ 165756 w 165756"/>
                <a:gd name="connsiteY3" fmla="*/ 108025 h 108025"/>
                <a:gd name="connsiteX4" fmla="*/ 37140 w 165756"/>
                <a:gd name="connsiteY4" fmla="*/ 106895 h 108025"/>
                <a:gd name="connsiteX5" fmla="*/ 0 w 165756"/>
                <a:gd name="connsiteY5" fmla="*/ 108025 h 108025"/>
                <a:gd name="connsiteX0" fmla="*/ 2620 w 131236"/>
                <a:gd name="connsiteY0" fmla="*/ 106895 h 108025"/>
                <a:gd name="connsiteX1" fmla="*/ 0 w 131236"/>
                <a:gd name="connsiteY1" fmla="*/ 62354 h 108025"/>
                <a:gd name="connsiteX2" fmla="*/ 48358 w 131236"/>
                <a:gd name="connsiteY2" fmla="*/ 0 h 108025"/>
                <a:gd name="connsiteX3" fmla="*/ 131236 w 131236"/>
                <a:gd name="connsiteY3" fmla="*/ 108025 h 108025"/>
                <a:gd name="connsiteX4" fmla="*/ 2620 w 131236"/>
                <a:gd name="connsiteY4" fmla="*/ 106895 h 10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36" h="108025">
                  <a:moveTo>
                    <a:pt x="2620" y="106895"/>
                  </a:moveTo>
                  <a:lnTo>
                    <a:pt x="0" y="62354"/>
                  </a:lnTo>
                  <a:lnTo>
                    <a:pt x="48358" y="0"/>
                  </a:lnTo>
                  <a:lnTo>
                    <a:pt x="131236" y="108025"/>
                  </a:lnTo>
                  <a:lnTo>
                    <a:pt x="2620" y="10689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1E023C68-D3F0-2ED6-8134-989D945BC109}"/>
                </a:ext>
              </a:extLst>
            </p:cNvPr>
            <p:cNvSpPr/>
            <p:nvPr userDrawn="1"/>
          </p:nvSpPr>
          <p:spPr>
            <a:xfrm>
              <a:off x="-550874" y="173162"/>
              <a:ext cx="54000" cy="54000"/>
            </a:xfrm>
            <a:prstGeom prst="ellipse">
              <a:avLst/>
            </a:prstGeom>
            <a:solidFill>
              <a:srgbClr val="FFC000"/>
            </a:solidFill>
            <a:ln w="15875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8E010EB5-548B-995D-0162-6F4435A28D99}"/>
                </a:ext>
              </a:extLst>
            </p:cNvPr>
            <p:cNvSpPr/>
            <p:nvPr userDrawn="1"/>
          </p:nvSpPr>
          <p:spPr>
            <a:xfrm rot="5400000">
              <a:off x="-576961" y="253117"/>
              <a:ext cx="108000" cy="133200"/>
            </a:xfrm>
            <a:prstGeom prst="rect">
              <a:avLst/>
            </a:prstGeom>
            <a:solidFill>
              <a:schemeClr val="bg1"/>
            </a:solidFill>
            <a:ln w="15875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accent1"/>
                </a:solidFill>
                <a:latin typeface="+mn-lt"/>
              </a:endParaRPr>
            </a:p>
          </p:txBody>
        </p:sp>
        <p:cxnSp>
          <p:nvCxnSpPr>
            <p:cNvPr id="213" name="Rechte verbindingslijn 212">
              <a:extLst>
                <a:ext uri="{FF2B5EF4-FFF2-40B4-BE49-F238E27FC236}">
                  <a16:creationId xmlns:a16="http://schemas.microsoft.com/office/drawing/2014/main" id="{CCB56408-3E3D-BB02-5D3E-3942356B26C6}"/>
                </a:ext>
              </a:extLst>
            </p:cNvPr>
            <p:cNvCxnSpPr/>
            <p:nvPr userDrawn="1"/>
          </p:nvCxnSpPr>
          <p:spPr>
            <a:xfrm>
              <a:off x="-540961" y="395404"/>
              <a:ext cx="36000" cy="0"/>
            </a:xfrm>
            <a:prstGeom prst="line">
              <a:avLst/>
            </a:prstGeom>
            <a:solidFill>
              <a:schemeClr val="bg1"/>
            </a:solidFill>
            <a:ln w="15875" cap="rnd">
              <a:solidFill>
                <a:schemeClr val="accent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012879360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ps bij het maken van presenta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2373A7C-BABA-9A37-2BED-02EF4B192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50E4095-EB06-CB5E-F276-5785BEBA4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2" name="Rechthoek 101">
            <a:extLst>
              <a:ext uri="{FF2B5EF4-FFF2-40B4-BE49-F238E27FC236}">
                <a16:creationId xmlns:a16="http://schemas.microsoft.com/office/drawing/2014/main" id="{2D54E909-E1CB-5806-19E3-793CB398B2D0}"/>
              </a:ext>
            </a:extLst>
          </p:cNvPr>
          <p:cNvSpPr/>
          <p:nvPr userDrawn="1"/>
        </p:nvSpPr>
        <p:spPr>
          <a:xfrm>
            <a:off x="571716" y="569811"/>
            <a:ext cx="11048784" cy="5716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BB59ED44-EAF1-E771-EFAF-B9DFBA09D898}"/>
              </a:ext>
            </a:extLst>
          </p:cNvPr>
          <p:cNvSpPr/>
          <p:nvPr userDrawn="1"/>
        </p:nvSpPr>
        <p:spPr>
          <a:xfrm>
            <a:off x="888887" y="827082"/>
            <a:ext cx="4554873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Gebruik afbeeldingen</a:t>
            </a:r>
          </a:p>
        </p:txBody>
      </p:sp>
      <p:cxnSp>
        <p:nvCxnSpPr>
          <p:cNvPr id="140" name="Rechte verbindingslijn 139">
            <a:extLst>
              <a:ext uri="{FF2B5EF4-FFF2-40B4-BE49-F238E27FC236}">
                <a16:creationId xmlns:a16="http://schemas.microsoft.com/office/drawing/2014/main" id="{A906C702-1906-4299-FB1A-AF0114695DBF}"/>
              </a:ext>
            </a:extLst>
          </p:cNvPr>
          <p:cNvCxnSpPr>
            <a:cxnSpLocks/>
          </p:cNvCxnSpPr>
          <p:nvPr/>
        </p:nvCxnSpPr>
        <p:spPr>
          <a:xfrm>
            <a:off x="896722" y="1211830"/>
            <a:ext cx="4547038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66" name="Rechthoek 165">
            <a:extLst>
              <a:ext uri="{FF2B5EF4-FFF2-40B4-BE49-F238E27FC236}">
                <a16:creationId xmlns:a16="http://schemas.microsoft.com/office/drawing/2014/main" id="{65814356-BF0D-46F1-251D-C8BD0FC5273A}"/>
              </a:ext>
            </a:extLst>
          </p:cNvPr>
          <p:cNvSpPr/>
          <p:nvPr userDrawn="1"/>
        </p:nvSpPr>
        <p:spPr>
          <a:xfrm>
            <a:off x="728624" y="3132864"/>
            <a:ext cx="4288084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80000" rIns="18000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kern="1200" noProof="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Hoeveel</a:t>
            </a:r>
            <a:r>
              <a:rPr lang="en-US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800" b="1" i="0" kern="1200" noProof="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tekst</a:t>
            </a:r>
            <a:r>
              <a:rPr lang="en-US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 op </a:t>
            </a:r>
            <a:r>
              <a:rPr lang="en-US" sz="1800" b="1" i="0" kern="1200" noProof="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een</a:t>
            </a:r>
            <a:r>
              <a:rPr lang="en-US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 slide?</a:t>
            </a:r>
            <a:endParaRPr lang="nl-NL" sz="1800" b="1" i="0" kern="1200" noProof="0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67" name="Tekstvak 166">
            <a:extLst>
              <a:ext uri="{FF2B5EF4-FFF2-40B4-BE49-F238E27FC236}">
                <a16:creationId xmlns:a16="http://schemas.microsoft.com/office/drawing/2014/main" id="{B7C0AC2B-C7AE-30C6-70E9-A0398FAC3FEE}"/>
              </a:ext>
            </a:extLst>
          </p:cNvPr>
          <p:cNvSpPr txBox="1"/>
          <p:nvPr userDrawn="1"/>
        </p:nvSpPr>
        <p:spPr>
          <a:xfrm>
            <a:off x="892614" y="3730258"/>
            <a:ext cx="4413312" cy="142242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Bij het opmaken van een presentatie is er één belangrijke vraag om jezelf te stellen: 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‘Wat wil ik de luisteraar meegeven?’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 elke slide geef je één antwoord op die vraag. Op deze manier zullen je slides duidelijker zijn en minder vol staan met tekst.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nl-NL" sz="16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69" name="Rechte verbindingslijn 168">
            <a:extLst>
              <a:ext uri="{FF2B5EF4-FFF2-40B4-BE49-F238E27FC236}">
                <a16:creationId xmlns:a16="http://schemas.microsoft.com/office/drawing/2014/main" id="{FF630668-D459-A25E-E542-B10033313BF2}"/>
              </a:ext>
            </a:extLst>
          </p:cNvPr>
          <p:cNvCxnSpPr>
            <a:cxnSpLocks/>
          </p:cNvCxnSpPr>
          <p:nvPr userDrawn="1"/>
        </p:nvCxnSpPr>
        <p:spPr>
          <a:xfrm>
            <a:off x="896722" y="3548978"/>
            <a:ext cx="4547038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74" name="Rechthoek 173">
            <a:extLst>
              <a:ext uri="{FF2B5EF4-FFF2-40B4-BE49-F238E27FC236}">
                <a16:creationId xmlns:a16="http://schemas.microsoft.com/office/drawing/2014/main" id="{06F7BB34-8DEE-13D3-649F-B30873897A56}"/>
              </a:ext>
            </a:extLst>
          </p:cNvPr>
          <p:cNvSpPr/>
          <p:nvPr userDrawn="1"/>
        </p:nvSpPr>
        <p:spPr>
          <a:xfrm>
            <a:off x="5760932" y="827082"/>
            <a:ext cx="4837124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Voor wie is deze slide bedoeld?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F1253370-4FA9-CFEE-4289-D903CD73B02B}"/>
              </a:ext>
            </a:extLst>
          </p:cNvPr>
          <p:cNvCxnSpPr>
            <a:cxnSpLocks/>
          </p:cNvCxnSpPr>
          <p:nvPr userDrawn="1"/>
        </p:nvCxnSpPr>
        <p:spPr>
          <a:xfrm>
            <a:off x="5768767" y="1211830"/>
            <a:ext cx="552428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76" name="Tekstvak 175">
            <a:extLst>
              <a:ext uri="{FF2B5EF4-FFF2-40B4-BE49-F238E27FC236}">
                <a16:creationId xmlns:a16="http://schemas.microsoft.com/office/drawing/2014/main" id="{2E3B83A4-2F04-D6CF-184C-65E703803531}"/>
              </a:ext>
            </a:extLst>
          </p:cNvPr>
          <p:cNvSpPr txBox="1"/>
          <p:nvPr userDrawn="1"/>
        </p:nvSpPr>
        <p:spPr>
          <a:xfrm>
            <a:off x="5760931" y="1372492"/>
            <a:ext cx="5532120" cy="267009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Je presentatie moet het publiek in staat stellen om het verhaal beter te begrijpen. De slides moeten de boodschap die je vertelt ondersteunen. 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Bij elke slide stel je best jezelf de vraag </a:t>
            </a:r>
            <a:r>
              <a:rPr kumimoji="0" lang="nl-N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Segoe UI Light" panose="020B0502040204020203" pitchFamily="34" charset="0"/>
              </a:rPr>
              <a:t>‘Helpt deze slide het publiek om het verhaal beter te onthouden of mezelf?’ 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In het laatste geval laat je de slide beter weg.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Probeer ook voldoende afwisseling te brengen in je slides en laat voldoende </a:t>
            </a:r>
            <a:r>
              <a:rPr kumimoji="0" lang="nl-NL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visuals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 zien. Gebruik tussentitelslides om aan te geven dat een nieuw hoofdstuk begint.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endParaRPr lang="nl-NL" sz="1600" b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5" name="Rechthoek 204">
            <a:extLst>
              <a:ext uri="{FF2B5EF4-FFF2-40B4-BE49-F238E27FC236}">
                <a16:creationId xmlns:a16="http://schemas.microsoft.com/office/drawing/2014/main" id="{9A666547-0DA9-9C42-8B33-ED888D21ED46}"/>
              </a:ext>
            </a:extLst>
          </p:cNvPr>
          <p:cNvSpPr/>
          <p:nvPr userDrawn="1"/>
        </p:nvSpPr>
        <p:spPr>
          <a:xfrm>
            <a:off x="5760932" y="3822955"/>
            <a:ext cx="4837124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Begin met het einde in gedachten</a:t>
            </a:r>
          </a:p>
        </p:txBody>
      </p:sp>
      <p:cxnSp>
        <p:nvCxnSpPr>
          <p:cNvPr id="206" name="Rechte verbindingslijn 205">
            <a:extLst>
              <a:ext uri="{FF2B5EF4-FFF2-40B4-BE49-F238E27FC236}">
                <a16:creationId xmlns:a16="http://schemas.microsoft.com/office/drawing/2014/main" id="{851C95C5-A425-FEE7-41E1-E4851FEBF2F0}"/>
              </a:ext>
            </a:extLst>
          </p:cNvPr>
          <p:cNvCxnSpPr>
            <a:cxnSpLocks/>
          </p:cNvCxnSpPr>
          <p:nvPr userDrawn="1"/>
        </p:nvCxnSpPr>
        <p:spPr>
          <a:xfrm>
            <a:off x="5768767" y="4207703"/>
            <a:ext cx="552428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207" name="Tekstvak 206">
            <a:extLst>
              <a:ext uri="{FF2B5EF4-FFF2-40B4-BE49-F238E27FC236}">
                <a16:creationId xmlns:a16="http://schemas.microsoft.com/office/drawing/2014/main" id="{A17BC552-13D3-D398-CBD0-4216DE2F6FB5}"/>
              </a:ext>
            </a:extLst>
          </p:cNvPr>
          <p:cNvSpPr txBox="1"/>
          <p:nvPr userDrawn="1"/>
        </p:nvSpPr>
        <p:spPr>
          <a:xfrm>
            <a:off x="5760931" y="4368366"/>
            <a:ext cx="5621444" cy="135049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Segoe UI Light" panose="020B0502040204020203" pitchFamily="34" charset="0"/>
              </a:rPr>
              <a:t>‘Wat wil ik bereiken met deze presentatie?’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Beantwoord deze vraag voordat je begint met het opbouwen van je presentatie. Je verhaallijn zal op deze manier een andere, krachtigere structuur krijgen.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Eindig je presentatie met een samenvattingsslide. Hierin staan de ‘take </a:t>
            </a:r>
            <a:r>
              <a:rPr kumimoji="0" lang="nl-NL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aways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rPr>
              <a:t>’ die je van tevoren hebt bepaald. Dit zijn de elementen die je wilt meenemen en die het publiek moet onthouden. </a:t>
            </a:r>
          </a:p>
        </p:txBody>
      </p:sp>
      <p:sp>
        <p:nvSpPr>
          <p:cNvPr id="216" name="Tekstvak 215">
            <a:extLst>
              <a:ext uri="{FF2B5EF4-FFF2-40B4-BE49-F238E27FC236}">
                <a16:creationId xmlns:a16="http://schemas.microsoft.com/office/drawing/2014/main" id="{1E2881A2-DA10-E7DF-CE1C-CEE0805A6F7D}"/>
              </a:ext>
            </a:extLst>
          </p:cNvPr>
          <p:cNvSpPr txBox="1"/>
          <p:nvPr userDrawn="1"/>
        </p:nvSpPr>
        <p:spPr>
          <a:xfrm>
            <a:off x="898489" y="1372493"/>
            <a:ext cx="4406985" cy="147595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Mensen zijn niet in staat om tegelijkertijd te lezen en te luisteren. Terwijl je publiek leest, mist het het verhaal dat je vertelt.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Segoe UI Light" panose="020B0502040204020203" pitchFamily="34" charset="0"/>
              </a:rPr>
              <a:t>Als een idee gevisualiseerd kan worden, visualiseer het dan.</a:t>
            </a:r>
          </a:p>
        </p:txBody>
      </p:sp>
    </p:spTree>
    <p:extLst>
      <p:ext uri="{BB962C8B-B14F-4D97-AF65-F5344CB8AC3E}">
        <p14:creationId xmlns:p14="http://schemas.microsoft.com/office/powerpoint/2010/main" val="156604415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ps bij de selectie van slides en het gebruik van animaties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72373A7C-BABA-9A37-2BED-02EF4B192F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50E4095-EB06-CB5E-F276-5785BEBA4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2" name="Rechthoek 101">
            <a:extLst>
              <a:ext uri="{FF2B5EF4-FFF2-40B4-BE49-F238E27FC236}">
                <a16:creationId xmlns:a16="http://schemas.microsoft.com/office/drawing/2014/main" id="{2D54E909-E1CB-5806-19E3-793CB398B2D0}"/>
              </a:ext>
            </a:extLst>
          </p:cNvPr>
          <p:cNvSpPr/>
          <p:nvPr userDrawn="1"/>
        </p:nvSpPr>
        <p:spPr>
          <a:xfrm>
            <a:off x="571716" y="569811"/>
            <a:ext cx="11048784" cy="57166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BB59ED44-EAF1-E771-EFAF-B9DFBA09D898}"/>
              </a:ext>
            </a:extLst>
          </p:cNvPr>
          <p:cNvSpPr/>
          <p:nvPr userDrawn="1"/>
        </p:nvSpPr>
        <p:spPr>
          <a:xfrm>
            <a:off x="888887" y="827082"/>
            <a:ext cx="4554873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Functioneel of dynamisch?</a:t>
            </a:r>
          </a:p>
        </p:txBody>
      </p:sp>
      <p:cxnSp>
        <p:nvCxnSpPr>
          <p:cNvPr id="140" name="Rechte verbindingslijn 139">
            <a:extLst>
              <a:ext uri="{FF2B5EF4-FFF2-40B4-BE49-F238E27FC236}">
                <a16:creationId xmlns:a16="http://schemas.microsoft.com/office/drawing/2014/main" id="{A906C702-1906-4299-FB1A-AF0114695DBF}"/>
              </a:ext>
            </a:extLst>
          </p:cNvPr>
          <p:cNvCxnSpPr>
            <a:cxnSpLocks/>
          </p:cNvCxnSpPr>
          <p:nvPr/>
        </p:nvCxnSpPr>
        <p:spPr>
          <a:xfrm>
            <a:off x="896722" y="1211830"/>
            <a:ext cx="4547038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74" name="Rechthoek 173">
            <a:extLst>
              <a:ext uri="{FF2B5EF4-FFF2-40B4-BE49-F238E27FC236}">
                <a16:creationId xmlns:a16="http://schemas.microsoft.com/office/drawing/2014/main" id="{06F7BB34-8DEE-13D3-649F-B30873897A56}"/>
              </a:ext>
            </a:extLst>
          </p:cNvPr>
          <p:cNvSpPr/>
          <p:nvPr userDrawn="1"/>
        </p:nvSpPr>
        <p:spPr>
          <a:xfrm>
            <a:off x="5760932" y="827082"/>
            <a:ext cx="4837124" cy="280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800" b="1" i="0" kern="1200" noProof="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Met of zonder animaties?</a:t>
            </a:r>
          </a:p>
        </p:txBody>
      </p:sp>
      <p:cxnSp>
        <p:nvCxnSpPr>
          <p:cNvPr id="175" name="Rechte verbindingslijn 174">
            <a:extLst>
              <a:ext uri="{FF2B5EF4-FFF2-40B4-BE49-F238E27FC236}">
                <a16:creationId xmlns:a16="http://schemas.microsoft.com/office/drawing/2014/main" id="{F1253370-4FA9-CFEE-4289-D903CD73B02B}"/>
              </a:ext>
            </a:extLst>
          </p:cNvPr>
          <p:cNvCxnSpPr>
            <a:cxnSpLocks/>
          </p:cNvCxnSpPr>
          <p:nvPr userDrawn="1"/>
        </p:nvCxnSpPr>
        <p:spPr>
          <a:xfrm>
            <a:off x="5768767" y="1211830"/>
            <a:ext cx="5524284" cy="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</p:cxnSp>
      <p:sp>
        <p:nvSpPr>
          <p:cNvPr id="176" name="Tekstvak 175">
            <a:extLst>
              <a:ext uri="{FF2B5EF4-FFF2-40B4-BE49-F238E27FC236}">
                <a16:creationId xmlns:a16="http://schemas.microsoft.com/office/drawing/2014/main" id="{2E3B83A4-2F04-D6CF-184C-65E703803531}"/>
              </a:ext>
            </a:extLst>
          </p:cNvPr>
          <p:cNvSpPr txBox="1"/>
          <p:nvPr userDrawn="1"/>
        </p:nvSpPr>
        <p:spPr>
          <a:xfrm>
            <a:off x="5760931" y="1372492"/>
            <a:ext cx="5532120" cy="356526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Gebruik je het presentatiesjabloon voor een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interne werkpresentatie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In dit geval is het best om de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animaties niet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gebruiken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Omdat er meer werkpresentaties worden gemaakt dan wervende, staan de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animaties standaard uit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Presenteer je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voor een publiek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breng je een mondeling verhaal waarbij de slides je boodschap versterken? Gebruik dan steeds de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animaties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overgangen. Ze voegen de nodige dynamiek toe en versterken de merkbeleving.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Hoe zet je de animaties aan? </a:t>
            </a:r>
          </a:p>
          <a:p>
            <a:pPr marL="342900" marR="0" lvl="0" indent="-34290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Selecteer ‘Diavoorstelling’ in het lint. </a:t>
            </a:r>
          </a:p>
          <a:p>
            <a:pPr marL="342900" marR="0" lvl="0" indent="-34290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 daar op ‘Diavoorstelling instellen’.</a:t>
            </a:r>
          </a:p>
          <a:p>
            <a:pPr marL="342900" marR="0" lvl="0" indent="-34290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het pop-up menu vink je bij de ‘afspeelopties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‘Voorstelling zonder animatie’ uit.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unAntwerpen" panose="020B0503050302020204" pitchFamily="34" charset="0"/>
              <a:ea typeface="+mn-ea"/>
              <a:cs typeface="+mn-cs"/>
            </a:endParaRPr>
          </a:p>
        </p:txBody>
      </p:sp>
      <p:sp>
        <p:nvSpPr>
          <p:cNvPr id="216" name="Tekstvak 215">
            <a:extLst>
              <a:ext uri="{FF2B5EF4-FFF2-40B4-BE49-F238E27FC236}">
                <a16:creationId xmlns:a16="http://schemas.microsoft.com/office/drawing/2014/main" id="{1E2881A2-DA10-E7DF-CE1C-CEE0805A6F7D}"/>
              </a:ext>
            </a:extLst>
          </p:cNvPr>
          <p:cNvSpPr txBox="1"/>
          <p:nvPr userDrawn="1"/>
        </p:nvSpPr>
        <p:spPr>
          <a:xfrm>
            <a:off x="898489" y="1372493"/>
            <a:ext cx="4406985" cy="4772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het sjabloon zijn er van elk type dia-indeling ‘eenvoudige’ en meer ‘dynamische’ opties voorzien.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 het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merendeel van de slides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kies je voor de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standaard dia-indelingen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Deze staan steeds eerst in de lijst met mogelijkheden. Wil je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bepaalde slides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 extra laten uitspringen, kies dan een slide die het label ‘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focus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 of ‘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extra focus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 meekreeg. </a:t>
            </a:r>
          </a:p>
          <a:p>
            <a:pPr marL="0" marR="0" lvl="0" indent="0" algn="l" defTabSz="1086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Zorg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steeds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unAntwerpen" panose="020B0503050302020204" pitchFamily="34" charset="0"/>
                <a:ea typeface="+mn-ea"/>
                <a:cs typeface="+mn-cs"/>
              </a:rPr>
              <a:t>voor een goede balans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tussen beide types van slides. Zo voorkom je dat je presentatie te druk wordt en zorg je ervoor dat de belangrijkste punten ook het meest naar voren komen.</a:t>
            </a: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unAntwerpen" panose="020B05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32048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39381" y="4000501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10134" y="4000500"/>
            <a:ext cx="33147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47673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4526" y="4355106"/>
            <a:ext cx="2910699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439381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310134" y="1714500"/>
            <a:ext cx="33147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5500805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67497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520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2375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398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72535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82761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208360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473238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381161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8733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23950" y="1714499"/>
            <a:ext cx="10496550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447A8140-C670-4D44-DAEF-D2CC311FA7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7086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63D6309C-6692-29F3-4CA8-28669069C7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81094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CB7B50CB-2F06-1754-57F3-FB199D47DEB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18977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9C94AEF7-B678-DEB5-C218-6942617666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9203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afbeelding 8">
            <a:extLst>
              <a:ext uri="{FF2B5EF4-FFF2-40B4-BE49-F238E27FC236}">
                <a16:creationId xmlns:a16="http://schemas.microsoft.com/office/drawing/2014/main" id="{106209EE-E068-5AA9-0770-ED7D5CFF394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167086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FC705194-5B45-923F-41CA-51A61CD251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7312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9">
            <a:extLst>
              <a:ext uri="{FF2B5EF4-FFF2-40B4-BE49-F238E27FC236}">
                <a16:creationId xmlns:a16="http://schemas.microsoft.com/office/drawing/2014/main" id="{99E584CF-337A-4771-3D34-75C3A520C2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67949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3193611D-0501-E8AF-EA58-16B656B6EE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5120058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BBD50B1B-DB7B-CA70-9ABC-57C31F82AC3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7575712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afbeelding 8">
            <a:extLst>
              <a:ext uri="{FF2B5EF4-FFF2-40B4-BE49-F238E27FC236}">
                <a16:creationId xmlns:a16="http://schemas.microsoft.com/office/drawing/2014/main" id="{40D3F499-DBB6-51E2-AD05-AFB3235D376E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21314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BE9388A4-830C-7378-E7B2-926DDDF1E87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031540" y="4222759"/>
            <a:ext cx="2032800" cy="13839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1B7E9EDC-36C3-E4BC-11DD-C6628B8DBED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10029940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95167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9678DE52-5713-918B-E80B-62A0349ECD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91206" y="571499"/>
            <a:ext cx="10529293" cy="5714999"/>
          </a:xfrm>
          <a:custGeom>
            <a:avLst/>
            <a:gdLst>
              <a:gd name="connsiteX0" fmla="*/ 759527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14200 w 9991344"/>
              <a:gd name="connsiteY5" fmla="*/ 1275822 h 5715000"/>
              <a:gd name="connsiteX6" fmla="*/ 717438 w 9991344"/>
              <a:gd name="connsiteY6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1344" h="5715000">
                <a:moveTo>
                  <a:pt x="717438" y="0"/>
                </a:moveTo>
                <a:lnTo>
                  <a:pt x="9991344" y="0"/>
                </a:lnTo>
                <a:lnTo>
                  <a:pt x="9991344" y="5715000"/>
                </a:lnTo>
                <a:lnTo>
                  <a:pt x="0" y="5715000"/>
                </a:lnTo>
                <a:lnTo>
                  <a:pt x="0" y="1279234"/>
                </a:lnTo>
                <a:lnTo>
                  <a:pt x="714200" y="1275822"/>
                </a:lnTo>
                <a:cubicBezTo>
                  <a:pt x="714200" y="849411"/>
                  <a:pt x="717438" y="426411"/>
                  <a:pt x="7174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C09AD3D-BE40-B816-D763-C2CD4939BB7F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ECBCD22-87C9-CEF5-DB23-9D98C4EA12C5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1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D849FE88-2F94-D47A-2D02-15BD235A602F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624EE60-E0E5-CD32-F42B-2522F28FD4FA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095E2426-7BED-9D6B-8572-E13B7E0A8FCD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4673BD34-0966-EF10-7E79-B138FDC14770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43DD835-AB68-9C21-0018-C9B6130660A6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0471643-9356-86C5-79A4-9759F9E38C4D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E663CAD1-8ACC-ED74-4CA6-B63606AFDE65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949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8949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458719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+ 4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7901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1" y="2286001"/>
            <a:ext cx="2209800" cy="34290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069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8816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935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9679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257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1200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8897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0164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49759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EE8012D4-9C24-E41C-31A4-71DF7F069776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77461A89-3CB0-964D-F0A4-608893F7C16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62219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26255" y="4000501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75725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720506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670048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2625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725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4B70F615-32E9-C194-A7A3-3D8A8649689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425196" y="4000500"/>
            <a:ext cx="2204515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322251C3-E888-A227-AA84-71429FA0E5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19589" y="4355106"/>
            <a:ext cx="183060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6">
            <a:extLst>
              <a:ext uri="{FF2B5EF4-FFF2-40B4-BE49-F238E27FC236}">
                <a16:creationId xmlns:a16="http://schemas.microsoft.com/office/drawing/2014/main" id="{265608FE-5100-0596-8C3C-5D251D8F9D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425196" y="1714500"/>
            <a:ext cx="2204515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9058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 met pi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72A65-C2A0-1969-ED73-A964D60C24A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99A9FF-FAFE-9891-B578-F2F5B8DFACE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BA0257-8B6D-ECC6-5056-7433133F4F1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7" name="Tijdelijke aanduiding voor afbeelding 8">
            <a:extLst>
              <a:ext uri="{FF2B5EF4-FFF2-40B4-BE49-F238E27FC236}">
                <a16:creationId xmlns:a16="http://schemas.microsoft.com/office/drawing/2014/main" id="{36AA3511-2948-C8C1-4CCC-5205C00C84A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5574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43AFD1DC-5A0C-FA08-7033-9C88172E737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596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afbeelding 8">
            <a:extLst>
              <a:ext uri="{FF2B5EF4-FFF2-40B4-BE49-F238E27FC236}">
                <a16:creationId xmlns:a16="http://schemas.microsoft.com/office/drawing/2014/main" id="{A9097848-9107-7A20-2F7D-40EC2F966B8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2073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8A4CDF85-0270-1B39-9641-9CDD81608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3095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FC2AE2A9-5958-80F6-D395-7BE2754895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68779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DCEB54E4-EAD5-8264-9FCE-B009763AB3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79005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FB9BB714-1174-164A-E8EC-A0743FD8D4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156436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087047BD-AF68-36F8-46BA-7EB9668B18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382935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9">
            <a:extLst>
              <a:ext uri="{FF2B5EF4-FFF2-40B4-BE49-F238E27FC236}">
                <a16:creationId xmlns:a16="http://schemas.microsoft.com/office/drawing/2014/main" id="{3271476B-E3BE-A190-8DA6-652BF34225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6077405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afbeelding 8">
            <a:extLst>
              <a:ext uri="{FF2B5EF4-FFF2-40B4-BE49-F238E27FC236}">
                <a16:creationId xmlns:a16="http://schemas.microsoft.com/office/drawing/2014/main" id="{5BECE83F-1210-A4C8-E611-7FAC168B1B8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91682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8CC90F8-803C-93BB-F4FE-BF28CBD144F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32705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9">
            <a:extLst>
              <a:ext uri="{FF2B5EF4-FFF2-40B4-BE49-F238E27FC236}">
                <a16:creationId xmlns:a16="http://schemas.microsoft.com/office/drawing/2014/main" id="{7A2E9753-D6F7-221E-69CC-F52B743A9E6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832545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118B5F58-52EE-DA24-9A90-4003B248637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018300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10653BA-5CD3-712D-BCB2-00C39104A4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59323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9D651EB5-2E24-9E7B-8CC5-C24C9AD5841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 rot="5400000">
            <a:off x="1059163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95743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picto + kader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73D5D8B4-98ED-88FE-9601-03DDED66CB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23849" y="1714499"/>
            <a:ext cx="11515725" cy="45716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4C97FA-C206-D89B-2167-7AD2C070F54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999F545-138A-6B5B-D0C2-76A705255B82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4" name="Tijdelijke aanduiding voor afbeelding 8">
            <a:extLst>
              <a:ext uri="{FF2B5EF4-FFF2-40B4-BE49-F238E27FC236}">
                <a16:creationId xmlns:a16="http://schemas.microsoft.com/office/drawing/2014/main" id="{8B86245C-789E-00DA-D8A1-6DB50924707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5574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6A4669-611B-23B8-E385-651517F1328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6596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F3E6BAA7-AA88-4905-746A-F06F6F14C2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20730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17F53ADE-192A-4B03-6A35-08B4504A0B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30956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afbeelding 8">
            <a:extLst>
              <a:ext uri="{FF2B5EF4-FFF2-40B4-BE49-F238E27FC236}">
                <a16:creationId xmlns:a16="http://schemas.microsoft.com/office/drawing/2014/main" id="{AE2D1655-3E78-1B91-DD0A-4CC5A13B03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68779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92D9D928-1D6C-5A85-AC31-39E170A858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79005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CED8DDBD-6318-5A7E-6DF1-8C3F1D476D8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156436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6F914365-6F96-F8A9-2A17-C4A99A37899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5400000">
            <a:off x="3829356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633A35FD-C93D-5000-ECEE-FF20B849ABB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6077405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afbeelding 8">
            <a:extLst>
              <a:ext uri="{FF2B5EF4-FFF2-40B4-BE49-F238E27FC236}">
                <a16:creationId xmlns:a16="http://schemas.microsoft.com/office/drawing/2014/main" id="{F62F14E7-2663-1196-DED2-DA54A92B4ACD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91682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A8F1F3AA-0E5B-CA8C-B68F-3695751BCDA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32705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32C2ACF3-32F7-BC21-C86F-FDA2C430B8E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832545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afbeelding 8">
            <a:extLst>
              <a:ext uri="{FF2B5EF4-FFF2-40B4-BE49-F238E27FC236}">
                <a16:creationId xmlns:a16="http://schemas.microsoft.com/office/drawing/2014/main" id="{490692C3-F025-5DC2-01F5-F0E49F4DF59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0183008" y="2869532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42" name="Tijdelijke aanduiding voor tekst 6">
            <a:extLst>
              <a:ext uri="{FF2B5EF4-FFF2-40B4-BE49-F238E27FC236}">
                <a16:creationId xmlns:a16="http://schemas.microsoft.com/office/drawing/2014/main" id="{0864CBBA-E3B3-A46A-2E00-5F468C84D2B6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593234" y="4222759"/>
            <a:ext cx="2032800" cy="7242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3" name="Tijdelijke aanduiding voor tekst 9">
            <a:extLst>
              <a:ext uri="{FF2B5EF4-FFF2-40B4-BE49-F238E27FC236}">
                <a16:creationId xmlns:a16="http://schemas.microsoft.com/office/drawing/2014/main" id="{120FB73A-A146-4633-7268-74380457917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 rot="5400000">
            <a:off x="10591634" y="3711770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29201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14" grpId="0"/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picto + 5 kaders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bg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13390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items met beeld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4000500"/>
            <a:ext cx="12180888" cy="2857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6784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59813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42842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054047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337130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09DF7A97-5FD0-9740-9436-413ED39179C7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76784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6">
            <a:extLst>
              <a:ext uri="{FF2B5EF4-FFF2-40B4-BE49-F238E27FC236}">
                <a16:creationId xmlns:a16="http://schemas.microsoft.com/office/drawing/2014/main" id="{0D8CF3E9-03F0-1215-C846-BADF80EDC81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59813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FC5E75DB-8CA7-3F3E-A151-5F4E3CBEF8D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142842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C58308B-E670-5538-7D1E-E70282C21267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9025599-103A-4033-A198-B0C3CFE90DC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800B538F-A8F5-55CB-5D6D-FF085B30DC5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425871" y="4000501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8E4D6435-1B10-52F5-B2BC-7EBC742CB70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708900" y="4000500"/>
            <a:ext cx="1911600" cy="1714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5901BCF-03FB-B4AC-BC44-E78A205D0D3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20212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FFCF962-F1CE-3478-5FE7-F0A8EE728F4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903294" y="4355106"/>
            <a:ext cx="1551132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afbeelding 6">
            <a:extLst>
              <a:ext uri="{FF2B5EF4-FFF2-40B4-BE49-F238E27FC236}">
                <a16:creationId xmlns:a16="http://schemas.microsoft.com/office/drawing/2014/main" id="{1DEF54F4-47F3-758E-CFFC-ABD3F2B90A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25871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32DA442C-6A68-A8DC-9299-1BAB5F7C1B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708900" y="1714500"/>
            <a:ext cx="1911600" cy="229317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82914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9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tems in kader + 1 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89476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4183502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5466027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976654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4264143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554915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A3B940A-A04D-26F5-5AA7-9393943EC1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070737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in kader + 1 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F63B953-9C8C-4E1A-1D2B-096B7855DA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76400" y="1430494"/>
            <a:ext cx="5524500" cy="54275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afbeelding 6">
            <a:extLst>
              <a:ext uri="{FF2B5EF4-FFF2-40B4-BE49-F238E27FC236}">
                <a16:creationId xmlns:a16="http://schemas.microsoft.com/office/drawing/2014/main" id="{4869BDB1-6142-DEAE-CA14-5A9DA1586FD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200902" y="571500"/>
            <a:ext cx="4419598" cy="628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E7AA1CBA-59F9-099B-81D2-06328EA85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1500" y="571881"/>
            <a:ext cx="4419600" cy="17172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A541825-07B9-7E0C-DA03-62BF62E9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94" y="852197"/>
            <a:ext cx="3920414" cy="1156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23" name="Tijdelijke aanduiding voor afbeelding 8">
            <a:extLst>
              <a:ext uri="{FF2B5EF4-FFF2-40B4-BE49-F238E27FC236}">
                <a16:creationId xmlns:a16="http://schemas.microsoft.com/office/drawing/2014/main" id="{2E8B3BE0-E1F7-A559-B587-7CE189B4D9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86263" y="2522041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4" name="Tijdelijke aanduiding voor afbeelding 9">
            <a:extLst>
              <a:ext uri="{FF2B5EF4-FFF2-40B4-BE49-F238E27FC236}">
                <a16:creationId xmlns:a16="http://schemas.microsoft.com/office/drawing/2014/main" id="{8953763C-47D0-143B-B00B-9DE146CFEA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6263" y="3488424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8" name="Tijdelijke aanduiding voor afbeelding 10">
            <a:extLst>
              <a:ext uri="{FF2B5EF4-FFF2-40B4-BE49-F238E27FC236}">
                <a16:creationId xmlns:a16="http://schemas.microsoft.com/office/drawing/2014/main" id="{E7AA6AA8-A1EB-DF34-B921-671311D79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386263" y="4463353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8F6A0CA7-9DEA-4AEE-CD26-BEB52652E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1360" y="260393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C2D79104-F89F-F974-71DF-6155ECDD4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1360" y="3569065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6BD4935E-3FD1-5A0F-B956-32B783753C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60" y="4546481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A19BDFB-41B9-A173-0133-4A86DB775F56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F75ACE-001B-DB3C-541D-DE5D047F576D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10">
            <a:extLst>
              <a:ext uri="{FF2B5EF4-FFF2-40B4-BE49-F238E27FC236}">
                <a16:creationId xmlns:a16="http://schemas.microsoft.com/office/drawing/2014/main" id="{B1DA3281-F7B0-7943-90FA-5DACBA1D563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386263" y="5451240"/>
            <a:ext cx="790074" cy="79007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488DF3A3-C574-001C-D37E-97F91DA25A5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381360" y="5534368"/>
            <a:ext cx="2944680" cy="62381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5150DE0F-1B67-5D93-D441-F71FCD6AF3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00900" y="391995"/>
            <a:ext cx="4419600" cy="180000"/>
          </a:xfrm>
        </p:spPr>
        <p:txBody>
          <a:bodyPr lIns="0" rIns="0" anchor="b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255049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/>
      <p:bldP spid="23" grpId="0"/>
      <p:bldP spid="24" grpId="0"/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6" y="1144865"/>
            <a:ext cx="4691952" cy="456826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480678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4910939"/>
            <a:ext cx="1810870" cy="11422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C6CDCC35-AE6B-A58B-379B-54F3B4B882F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190565" y="788949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4BD6F037-3858-769B-ECF7-94B17AE704D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610165" y="783188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A43BEAA5-FFBB-0EC4-F8C8-4B82136216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0565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419F10CC-5AE3-00E1-673D-B2852784BFF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620339" y="4192275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801472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picto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6" y="1144865"/>
            <a:ext cx="4691952" cy="459107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3132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afbeelding 8">
            <a:extLst>
              <a:ext uri="{FF2B5EF4-FFF2-40B4-BE49-F238E27FC236}">
                <a16:creationId xmlns:a16="http://schemas.microsoft.com/office/drawing/2014/main" id="{DFEC7B1E-47A5-1E4A-9331-0B3B29EC78B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758195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59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3844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afbeelding 8">
            <a:extLst>
              <a:ext uri="{FF2B5EF4-FFF2-40B4-BE49-F238E27FC236}">
                <a16:creationId xmlns:a16="http://schemas.microsoft.com/office/drawing/2014/main" id="{704CC13D-EE26-DE53-5708-EB7880E32CA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188907" y="906340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3308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C0C5CD88-9FD9-0BCB-B1AE-5652AE0BFBFC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7572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21812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700E0EB3-B00E-B1D6-B0D6-EBBAE2AE2DC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176875" y="4336601"/>
            <a:ext cx="699672" cy="6996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212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96481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851DAC8F-1191-6837-D18E-522468A1B17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53870" y="573881"/>
            <a:ext cx="10175247" cy="5723577"/>
          </a:xfrm>
          <a:custGeom>
            <a:avLst/>
            <a:gdLst>
              <a:gd name="connsiteX0" fmla="*/ 713629 w 10484214"/>
              <a:gd name="connsiteY0" fmla="*/ 0 h 5714998"/>
              <a:gd name="connsiteX1" fmla="*/ 10484214 w 10484214"/>
              <a:gd name="connsiteY1" fmla="*/ 0 h 5714998"/>
              <a:gd name="connsiteX2" fmla="*/ 10484214 w 10484214"/>
              <a:gd name="connsiteY2" fmla="*/ 5714998 h 5714998"/>
              <a:gd name="connsiteX3" fmla="*/ 0 w 10484214"/>
              <a:gd name="connsiteY3" fmla="*/ 5714998 h 5714998"/>
              <a:gd name="connsiteX4" fmla="*/ 0 w 10484214"/>
              <a:gd name="connsiteY4" fmla="*/ 1279234 h 5714998"/>
              <a:gd name="connsiteX5" fmla="*/ 713629 w 10484214"/>
              <a:gd name="connsiteY5" fmla="*/ 1279234 h 571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4214" h="5714998">
                <a:moveTo>
                  <a:pt x="713629" y="0"/>
                </a:moveTo>
                <a:lnTo>
                  <a:pt x="10484214" y="0"/>
                </a:lnTo>
                <a:lnTo>
                  <a:pt x="10484214" y="5714998"/>
                </a:lnTo>
                <a:lnTo>
                  <a:pt x="0" y="5714998"/>
                </a:lnTo>
                <a:lnTo>
                  <a:pt x="0" y="1279234"/>
                </a:lnTo>
                <a:lnTo>
                  <a:pt x="713629" y="12792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C09AD3D-BE40-B816-D763-C2CD4939BB7F}"/>
              </a:ext>
            </a:extLst>
          </p:cNvPr>
          <p:cNvGrpSpPr/>
          <p:nvPr userDrawn="1"/>
        </p:nvGrpSpPr>
        <p:grpSpPr>
          <a:xfrm>
            <a:off x="571500" y="571496"/>
            <a:ext cx="1279235" cy="1285875"/>
            <a:chOff x="10573383" y="6188077"/>
            <a:chExt cx="669244" cy="672718"/>
          </a:xfrm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ECBCD22-87C9-CEF5-DB23-9D98C4EA12C5}"/>
                </a:ext>
              </a:extLst>
            </p:cNvPr>
            <p:cNvSpPr/>
            <p:nvPr/>
          </p:nvSpPr>
          <p:spPr>
            <a:xfrm>
              <a:off x="10573383" y="6188077"/>
              <a:ext cx="669244" cy="672718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1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D849FE88-2F94-D47A-2D02-15BD235A602F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624EE60-E0E5-CD32-F42B-2522F28FD4FA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095E2426-7BED-9D6B-8572-E13B7E0A8FCD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4673BD34-0966-EF10-7E79-B138FDC14770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43DD835-AB68-9C21-0018-C9B6130660A6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0471643-9356-86C5-79A4-9759F9E38C4D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E663CAD1-8ACC-ED74-4CA6-B63606AFDE65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949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8949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662923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met beeld in circulair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FD54E29B-78ED-48F7-4808-01BD31A2C18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73785" y="1144865"/>
            <a:ext cx="4691951" cy="459107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59F53A83-9442-969A-262A-59713E4C44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2671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EE5E8CB8-F903-FC20-21BD-1AD0695446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2136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C15A4397-1318-932F-3EEE-2A3603DD6E6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212012" y="2808641"/>
            <a:ext cx="2198688" cy="13836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D0BA1BC-2EBA-96E0-F6A7-88A44F68E58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439085" y="587024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B9A9D319-EBB3-D1CC-F2BF-FD5102479B9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38550" y="1831760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087E9940-6B78-430A-0A9D-EF8BE91C8B6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02211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9F04A996-C63E-E581-8BC9-B7F54463ABD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201676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27">
            <a:extLst>
              <a:ext uri="{FF2B5EF4-FFF2-40B4-BE49-F238E27FC236}">
                <a16:creationId xmlns:a16="http://schemas.microsoft.com/office/drawing/2014/main" id="{17B0A215-2B6E-ECC9-5628-B473975D53C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33069" y="4017285"/>
            <a:ext cx="2209800" cy="22764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72CC78D9-DA32-C9FC-64E8-24AB5AD6B43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632534" y="5262021"/>
            <a:ext cx="1810870" cy="79112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292BF54-4C12-4DA1-E102-963B78D9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4" y="571501"/>
            <a:ext cx="3318288" cy="1257300"/>
          </a:xfrm>
          <a:solidFill>
            <a:schemeClr val="accent1"/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9" name="Tijdelijke aanduiding voor tekst 3">
            <a:extLst>
              <a:ext uri="{FF2B5EF4-FFF2-40B4-BE49-F238E27FC236}">
                <a16:creationId xmlns:a16="http://schemas.microsoft.com/office/drawing/2014/main" id="{2E704517-395E-79E2-2D9E-347E26D12F8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023" y="1998921"/>
            <a:ext cx="3318289" cy="42875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FBAD9F-70B3-56F6-6985-504EF8AC714A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68CEE6-316D-F5E8-2D86-C89FEF3E2D7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afbeelding 22">
            <a:extLst>
              <a:ext uri="{FF2B5EF4-FFF2-40B4-BE49-F238E27FC236}">
                <a16:creationId xmlns:a16="http://schemas.microsoft.com/office/drawing/2014/main" id="{35341B95-AA3B-E2BA-7088-E451FA0B614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002671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afbeelding 22">
            <a:extLst>
              <a:ext uri="{FF2B5EF4-FFF2-40B4-BE49-F238E27FC236}">
                <a16:creationId xmlns:a16="http://schemas.microsoft.com/office/drawing/2014/main" id="{F52DAAC8-BEF9-C30A-A84E-303A1243ACB6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439085" y="571501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afbeelding 22">
            <a:extLst>
              <a:ext uri="{FF2B5EF4-FFF2-40B4-BE49-F238E27FC236}">
                <a16:creationId xmlns:a16="http://schemas.microsoft.com/office/drawing/2014/main" id="{3DDAE3B6-1CA9-7DEF-A298-1710B3DBDBC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5002211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afbeelding 22">
            <a:extLst>
              <a:ext uri="{FF2B5EF4-FFF2-40B4-BE49-F238E27FC236}">
                <a16:creationId xmlns:a16="http://schemas.microsoft.com/office/drawing/2014/main" id="{6FF330C3-1ACB-ECB7-C663-4AE680C8870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433069" y="4002734"/>
            <a:ext cx="2209800" cy="114552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568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1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stapp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Stappen</a:t>
            </a:r>
          </a:p>
        </p:txBody>
      </p:sp>
    </p:spTree>
    <p:extLst>
      <p:ext uri="{BB962C8B-B14F-4D97-AF65-F5344CB8AC3E}">
        <p14:creationId xmlns:p14="http://schemas.microsoft.com/office/powerpoint/2010/main" val="20138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703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42804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2051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83518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0652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41203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82670" y="2613061"/>
            <a:ext cx="2727009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70419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740970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582437" y="3542395"/>
            <a:ext cx="2727714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663687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9620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08455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3229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82373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11122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92864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32008" y="2613061"/>
            <a:ext cx="2973291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21052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92475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431619" y="3542395"/>
            <a:ext cx="2974060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568759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jdelijke aanduiding voor tekst 27">
            <a:extLst>
              <a:ext uri="{FF2B5EF4-FFF2-40B4-BE49-F238E27FC236}">
                <a16:creationId xmlns:a16="http://schemas.microsoft.com/office/drawing/2014/main" id="{EAC3C5ED-060F-CEE4-8DA1-8EFE7335E32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47820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tekst 27">
            <a:extLst>
              <a:ext uri="{FF2B5EF4-FFF2-40B4-BE49-F238E27FC236}">
                <a16:creationId xmlns:a16="http://schemas.microsoft.com/office/drawing/2014/main" id="{5251BDF9-1C5A-2947-CCD6-29284631A1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 rot="5400000">
            <a:off x="772787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A187DD3-34FD-E297-0247-E53B086964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9436E17F-ACC9-E68F-1043-BAB73808B5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7794" y="2286000"/>
            <a:ext cx="33146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23372691-6FED-2EC0-1993-B6BC189146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6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afbeelding 8">
            <a:extLst>
              <a:ext uri="{FF2B5EF4-FFF2-40B4-BE49-F238E27FC236}">
                <a16:creationId xmlns:a16="http://schemas.microsoft.com/office/drawing/2014/main" id="{76EE87E8-C818-AA41-A570-579BD3D0F5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7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DC36B21-2429-DA4B-1D7D-4DE7D3B04A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014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C0A6E83A-D799-3997-A0FB-226D2B04C7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370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afbeelding 8">
            <a:extLst>
              <a:ext uri="{FF2B5EF4-FFF2-40B4-BE49-F238E27FC236}">
                <a16:creationId xmlns:a16="http://schemas.microsoft.com/office/drawing/2014/main" id="{E46CC20D-1ED3-BAA6-436F-3C730E1ED17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678517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FEC55269-0A2E-84CA-2A62-8B6A5B5794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44456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9">
            <a:extLst>
              <a:ext uri="{FF2B5EF4-FFF2-40B4-BE49-F238E27FC236}">
                <a16:creationId xmlns:a16="http://schemas.microsoft.com/office/drawing/2014/main" id="{5C8BE018-BE5A-AB09-8402-01506B14524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6087143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afbeelding 8">
            <a:extLst>
              <a:ext uri="{FF2B5EF4-FFF2-40B4-BE49-F238E27FC236}">
                <a16:creationId xmlns:a16="http://schemas.microsoft.com/office/drawing/2014/main" id="{9FAF0E6C-11A7-00F4-E8E9-B3BD6C1CEE8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36523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C8F1013D-2343-6AD8-515D-C1CE17F4BA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02462" y="4210727"/>
            <a:ext cx="2721374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9">
            <a:extLst>
              <a:ext uri="{FF2B5EF4-FFF2-40B4-BE49-F238E27FC236}">
                <a16:creationId xmlns:a16="http://schemas.microsoft.com/office/drawing/2014/main" id="{84AAB0EF-007F-BD20-6547-AA6BADCD94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9945149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5911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687026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61439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5909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058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4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11869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71760" y="4603963"/>
            <a:ext cx="278278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5909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3058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1544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8273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772715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44666" y="2286000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92730" y="2286001"/>
            <a:ext cx="33147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865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781816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29880" y="4603963"/>
            <a:ext cx="264040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444666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92730" y="2286000"/>
            <a:ext cx="33147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84258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2882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84259" y="3981449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004725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195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20429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9357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8285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09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28319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668822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1016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81050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7240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66635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60969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708789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0A3E5A93-6E71-34DD-440E-49EB3BF62DE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651B4F5-3382-0CF5-2740-5EBE1ECF522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92192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0FFD6EF5-DF35-3D05-4DDF-0D366D9386E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38423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655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1611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666" y="2286000"/>
            <a:ext cx="22098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0532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1723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69158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02554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23745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4611180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4924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7043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755786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95061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16252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503687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5837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Tussentitel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39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773715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25723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8014" y="4511305"/>
            <a:ext cx="756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9164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737716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5683314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8628911" y="4932727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13507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64300" y="2286001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06724" y="2286000"/>
            <a:ext cx="22098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9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12972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637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6061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513507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464300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406724" y="2286000"/>
            <a:ext cx="22098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16030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9197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6416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36358" y="398144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0FED7DC1-D9C0-967C-6F3D-8B4F9DA9D3A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308549" y="3972779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4861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25731" y="2286001"/>
            <a:ext cx="1911599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02846" y="228600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167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52926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2948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98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71762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4867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0483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498137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8640AC93-4C35-3C3F-38B5-BB5222439AF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679961" y="2277330"/>
            <a:ext cx="1911599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C4B64BE-8E94-9F1B-2F9C-DB71993CE98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80690" y="260439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32">
            <a:extLst>
              <a:ext uri="{FF2B5EF4-FFF2-40B4-BE49-F238E27FC236}">
                <a16:creationId xmlns:a16="http://schemas.microsoft.com/office/drawing/2014/main" id="{07F7497F-16C6-DBCB-05D4-9650DD328D0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780222" y="353372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278338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34A1548E-F969-8A19-A175-7CE137833C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3646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AA944FE-C488-D5E2-7DEC-32AEE722085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20795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603DA96-6979-C5EC-A08E-74C0EABDDF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86979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361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35729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17843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CDE8E90-A4F6-59AB-6A1F-C42A68D0D4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31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07E641C5-5E5C-CCD8-8846-FAA5A3E4026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81605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2F63FDC-6109-E584-70FD-76D11ADF3B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353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50BBCF00-8DE3-E0E9-08B5-879CA6FA97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22737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11A40B6-4ACC-9D80-9D57-3E13832D87C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8239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552B4FF6-9B4B-FDC8-F196-578891E2767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77355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98193424-9508-8882-3836-F2591976979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232906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A2D53267-7861-475F-29BA-E07606CF0CC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522269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56777BC1-AE22-4AEC-87F0-D768804A7F0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 rot="5400000">
            <a:off x="9272178" y="3820500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7">
            <a:extLst>
              <a:ext uri="{FF2B5EF4-FFF2-40B4-BE49-F238E27FC236}">
                <a16:creationId xmlns:a16="http://schemas.microsoft.com/office/drawing/2014/main" id="{87A65431-9A8F-25C6-EE09-71EBD3494FF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699955" y="2286000"/>
            <a:ext cx="1911600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A4466FCD-417A-1048-9197-E56A6EFB370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06771" y="2613061"/>
            <a:ext cx="1810870" cy="603926"/>
          </a:xfrm>
        </p:spPr>
        <p:txBody>
          <a:bodyPr wrap="none" bIns="0" anchor="ctr" anchorCtr="0">
            <a:no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32">
            <a:extLst>
              <a:ext uri="{FF2B5EF4-FFF2-40B4-BE49-F238E27FC236}">
                <a16:creationId xmlns:a16="http://schemas.microsoft.com/office/drawing/2014/main" id="{ACC53E10-DB80-27DC-01AB-F3BEEE4551F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9806303" y="3542395"/>
            <a:ext cx="1811338" cy="16795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088244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picto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1974CAC9-80E2-15C2-BD6B-8A477CB432D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454326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CD66C01B-C1D1-081E-7CE7-D6DB81E7768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7362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27">
            <a:extLst>
              <a:ext uri="{FF2B5EF4-FFF2-40B4-BE49-F238E27FC236}">
                <a16:creationId xmlns:a16="http://schemas.microsoft.com/office/drawing/2014/main" id="{F8E999BE-BBF5-A367-D638-0DF45883457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702447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339886FE-EDFE-9BBE-691C-F0A97476536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9321454" y="3878428"/>
            <a:ext cx="291670" cy="243059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1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6515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1529" y="2286001"/>
            <a:ext cx="191101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6543" y="2286000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17EAFE17-59BD-EC61-4C3D-DB986BA58C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3598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89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175D6793-3C74-D34A-31AA-8EAFAE72E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2224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A29B6214-CD5B-53FB-6D9F-F90DEC6BE2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85396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6587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5A727B99-6C78-91B6-F53A-264A8D40BD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>
            <a:off x="3794022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0B39DD39-0106-7B20-1914-FB21FBB81A0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66491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8610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9">
            <a:extLst>
              <a:ext uri="{FF2B5EF4-FFF2-40B4-BE49-F238E27FC236}">
                <a16:creationId xmlns:a16="http://schemas.microsoft.com/office/drawing/2014/main" id="{4B16E43A-8453-29AC-E1E2-A39D05D0E0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5400000">
            <a:off x="607354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8">
            <a:extLst>
              <a:ext uri="{FF2B5EF4-FFF2-40B4-BE49-F238E27FC236}">
                <a16:creationId xmlns:a16="http://schemas.microsoft.com/office/drawing/2014/main" id="{0D97DEB1-2D34-21F7-D6D1-B105BEA7F94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947605" y="2857500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8796" y="4210727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9">
            <a:extLst>
              <a:ext uri="{FF2B5EF4-FFF2-40B4-BE49-F238E27FC236}">
                <a16:creationId xmlns:a16="http://schemas.microsoft.com/office/drawing/2014/main" id="{297B1F5B-D4F6-4AA5-562F-0A0655D032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8356231" y="369973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1" name="Tijdelijke aanduiding voor tekst 27">
            <a:extLst>
              <a:ext uri="{FF2B5EF4-FFF2-40B4-BE49-F238E27FC236}">
                <a16:creationId xmlns:a16="http://schemas.microsoft.com/office/drawing/2014/main" id="{D0097400-08B6-E79C-3053-F1CE26380D1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711555" y="2284913"/>
            <a:ext cx="1911016" cy="3428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2" name="Tijdelijke aanduiding voor afbeelding 8">
            <a:extLst>
              <a:ext uri="{FF2B5EF4-FFF2-40B4-BE49-F238E27FC236}">
                <a16:creationId xmlns:a16="http://schemas.microsoft.com/office/drawing/2014/main" id="{B25F3803-0621-DD94-2116-857E938CB29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235917" y="2856413"/>
            <a:ext cx="853252" cy="85325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Icon</a:t>
            </a:r>
            <a:endParaRPr lang="nl-BE" dirty="0"/>
          </a:p>
        </p:txBody>
      </p: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425C5A89-9587-8972-5DDA-E4CA27D9DC3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9757108" y="4209640"/>
            <a:ext cx="1810870" cy="101246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4" name="Tijdelijke aanduiding voor tekst 9">
            <a:extLst>
              <a:ext uri="{FF2B5EF4-FFF2-40B4-BE49-F238E27FC236}">
                <a16:creationId xmlns:a16="http://schemas.microsoft.com/office/drawing/2014/main" id="{028CE67F-1E42-7C38-A03C-E4832800F3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10644543" y="3698651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89079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9F7BFCE-2B1F-BEE2-184D-5B97953E19D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343213" y="4510218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27">
            <a:extLst>
              <a:ext uri="{FF2B5EF4-FFF2-40B4-BE49-F238E27FC236}">
                <a16:creationId xmlns:a16="http://schemas.microsoft.com/office/drawing/2014/main" id="{39FC3149-AA03-FF8E-9418-A6EA504BDEC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74222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27">
            <a:extLst>
              <a:ext uri="{FF2B5EF4-FFF2-40B4-BE49-F238E27FC236}">
                <a16:creationId xmlns:a16="http://schemas.microsoft.com/office/drawing/2014/main" id="{02CFD315-72A5-BFD4-17AC-B150B6976C8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81334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CB2D7889-E2F3-9E28-4C68-A5CF55EEEF7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4228" y="4511305"/>
            <a:ext cx="360000" cy="0"/>
          </a:xfrm>
          <a:custGeom>
            <a:avLst/>
            <a:gdLst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3" fmla="*/ 0 w 4408488"/>
              <a:gd name="connsiteY3" fmla="*/ 3427742 h 3427742"/>
              <a:gd name="connsiteX4" fmla="*/ 0 w 4408488"/>
              <a:gd name="connsiteY4" fmla="*/ 0 h 3427742"/>
              <a:gd name="connsiteX0" fmla="*/ 0 w 4408488"/>
              <a:gd name="connsiteY0" fmla="*/ 3427742 h 3519182"/>
              <a:gd name="connsiteX1" fmla="*/ 0 w 4408488"/>
              <a:gd name="connsiteY1" fmla="*/ 0 h 3519182"/>
              <a:gd name="connsiteX2" fmla="*/ 4408488 w 4408488"/>
              <a:gd name="connsiteY2" fmla="*/ 0 h 3519182"/>
              <a:gd name="connsiteX3" fmla="*/ 4408488 w 4408488"/>
              <a:gd name="connsiteY3" fmla="*/ 3427742 h 3519182"/>
              <a:gd name="connsiteX4" fmla="*/ 91440 w 4408488"/>
              <a:gd name="connsiteY4" fmla="*/ 3519182 h 3519182"/>
              <a:gd name="connsiteX0" fmla="*/ 0 w 4408488"/>
              <a:gd name="connsiteY0" fmla="*/ 3427742 h 3427742"/>
              <a:gd name="connsiteX1" fmla="*/ 0 w 4408488"/>
              <a:gd name="connsiteY1" fmla="*/ 0 h 3427742"/>
              <a:gd name="connsiteX2" fmla="*/ 4408488 w 4408488"/>
              <a:gd name="connsiteY2" fmla="*/ 0 h 3427742"/>
              <a:gd name="connsiteX3" fmla="*/ 4408488 w 4408488"/>
              <a:gd name="connsiteY3" fmla="*/ 3427742 h 3427742"/>
              <a:gd name="connsiteX0" fmla="*/ 0 w 4408488"/>
              <a:gd name="connsiteY0" fmla="*/ 0 h 3427742"/>
              <a:gd name="connsiteX1" fmla="*/ 4408488 w 4408488"/>
              <a:gd name="connsiteY1" fmla="*/ 0 h 3427742"/>
              <a:gd name="connsiteX2" fmla="*/ 4408488 w 4408488"/>
              <a:gd name="connsiteY2" fmla="*/ 3427742 h 3427742"/>
              <a:gd name="connsiteX0" fmla="*/ 0 w 4408488"/>
              <a:gd name="connsiteY0" fmla="*/ 0 h 0"/>
              <a:gd name="connsiteX1" fmla="*/ 4408488 w 4408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8488">
                <a:moveTo>
                  <a:pt x="0" y="0"/>
                </a:moveTo>
                <a:lnTo>
                  <a:pt x="4408488" y="0"/>
                </a:lnTo>
              </a:path>
            </a:pathLst>
          </a:custGeom>
          <a:noFill/>
          <a:ln w="1905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17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05246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00577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7915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494434AA-9FBE-1AAA-2B88-EFC0F990243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4913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5F9CE35F-4BF1-0AAD-44D3-6EA83AAFCA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2876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afbeelding 22">
            <a:extLst>
              <a:ext uri="{FF2B5EF4-FFF2-40B4-BE49-F238E27FC236}">
                <a16:creationId xmlns:a16="http://schemas.microsoft.com/office/drawing/2014/main" id="{BDDACEEB-C4CE-C761-FEBC-B0EAEA164DA9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4913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5579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0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stappen met beeld en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CBAB685D-882A-E5AA-1C83-61A1F6DF751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5400000">
            <a:off x="918421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27">
            <a:extLst>
              <a:ext uri="{FF2B5EF4-FFF2-40B4-BE49-F238E27FC236}">
                <a16:creationId xmlns:a16="http://schemas.microsoft.com/office/drawing/2014/main" id="{D0316CF7-EDD3-A30E-78DE-665E0F31557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2356321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52836FA2-30BB-D5BD-9C0D-923719A8718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4630038" y="4930194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27">
            <a:extLst>
              <a:ext uri="{FF2B5EF4-FFF2-40B4-BE49-F238E27FC236}">
                <a16:creationId xmlns:a16="http://schemas.microsoft.com/office/drawing/2014/main" id="{FC01FE12-2A9C-C4D7-8E88-313928E914C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901979" y="4921362"/>
            <a:ext cx="431998" cy="360000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1F1A1C33-2767-BE01-8213-81ED5DA179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080FFAD-C2E4-D792-AD42-CAEAC34712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558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217ECE50-D003-E839-3EF6-92CC02B53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40200" y="2286001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3832D75E-6D80-CEA4-1A69-C456BCAD18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2455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C5E721-B940-317E-4BF7-CD74A1FA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5E201CFA-17C0-E4D8-64CC-E5F84D653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8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17625809-E144-6ECF-1B86-96E8613C01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910489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C2871B14-653B-3801-5A2F-E09969FCBAA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95144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4E9284C2-07E2-102A-8BAE-CCBCCD8F476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97201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voettekst 18">
            <a:extLst>
              <a:ext uri="{FF2B5EF4-FFF2-40B4-BE49-F238E27FC236}">
                <a16:creationId xmlns:a16="http://schemas.microsoft.com/office/drawing/2014/main" id="{CC9B8D21-B0A7-03EC-E277-B9D8E3D3CFBB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0" name="Tijdelijke aanduiding voor dianummer 19">
            <a:extLst>
              <a:ext uri="{FF2B5EF4-FFF2-40B4-BE49-F238E27FC236}">
                <a16:creationId xmlns:a16="http://schemas.microsoft.com/office/drawing/2014/main" id="{5FCD234B-24A5-32DC-7A7E-8F26579EF06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46622F2-7A94-9AFC-3A42-7B20A332B6A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15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4" name="Tijdelijke aanduiding voor afbeelding 22">
            <a:extLst>
              <a:ext uri="{FF2B5EF4-FFF2-40B4-BE49-F238E27FC236}">
                <a16:creationId xmlns:a16="http://schemas.microsoft.com/office/drawing/2014/main" id="{70EBF4EA-85F8-F5B4-25F8-38065C01335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8558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7" name="Tijdelijke aanduiding voor afbeelding 22">
            <a:extLst>
              <a:ext uri="{FF2B5EF4-FFF2-40B4-BE49-F238E27FC236}">
                <a16:creationId xmlns:a16="http://schemas.microsoft.com/office/drawing/2014/main" id="{10AB2F71-8389-7BF7-F5E3-8C2EDB8E06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402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8" name="Tijdelijke aanduiding voor afbeelding 22">
            <a:extLst>
              <a:ext uri="{FF2B5EF4-FFF2-40B4-BE49-F238E27FC236}">
                <a16:creationId xmlns:a16="http://schemas.microsoft.com/office/drawing/2014/main" id="{AA06C313-40BB-252A-0576-6202D60E417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2455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3" name="Tijdelijke aanduiding voor tekst 27">
            <a:extLst>
              <a:ext uri="{FF2B5EF4-FFF2-40B4-BE49-F238E27FC236}">
                <a16:creationId xmlns:a16="http://schemas.microsoft.com/office/drawing/2014/main" id="{E3334ABD-33F0-8FE1-3441-96B24369746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708900" y="2286000"/>
            <a:ext cx="1911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126D87A-A863-DAC5-F9C7-1ADB01A6522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59265" y="4603963"/>
            <a:ext cx="1810870" cy="10124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afbeelding 22">
            <a:extLst>
              <a:ext uri="{FF2B5EF4-FFF2-40B4-BE49-F238E27FC236}">
                <a16:creationId xmlns:a16="http://schemas.microsoft.com/office/drawing/2014/main" id="{D4AB2B82-0E25-AEF3-637D-7906C4EFF49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708900" y="2286000"/>
            <a:ext cx="1911600" cy="22098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8218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7" grpId="0" animBg="1"/>
      <p:bldP spid="28" grpId="0" animBg="1"/>
      <p:bldP spid="13" grpId="0" animBg="1">
        <p:tmplLst>
          <p:tmpl>
            <p:tnLst>
              <p:par>
                <p:cTn presetID="2" presetClass="entr" presetSubtype="4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tijdslij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75DAB4-2B29-06C1-1ADD-50E6256563AF}"/>
              </a:ext>
            </a:extLst>
          </p:cNvPr>
          <p:cNvSpPr txBox="1"/>
          <p:nvPr userDrawn="1"/>
        </p:nvSpPr>
        <p:spPr>
          <a:xfrm>
            <a:off x="0" y="2644169"/>
            <a:ext cx="12192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Tijdslijn</a:t>
            </a:r>
          </a:p>
        </p:txBody>
      </p:sp>
    </p:spTree>
    <p:extLst>
      <p:ext uri="{BB962C8B-B14F-4D97-AF65-F5344CB8AC3E}">
        <p14:creationId xmlns:p14="http://schemas.microsoft.com/office/powerpoint/2010/main" val="18462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3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4C4CBCB6-12F3-E9E9-92D7-B6B5016F17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5" name="Tijdelijke aanduiding voor tekst 27">
            <a:extLst>
              <a:ext uri="{FF2B5EF4-FFF2-40B4-BE49-F238E27FC236}">
                <a16:creationId xmlns:a16="http://schemas.microsoft.com/office/drawing/2014/main" id="{B23CF5A5-40F6-2A9D-9018-D34DB84662F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98D2BA8B-9190-CAEE-ACEB-3BDEC7644D7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077005B0-317F-3444-D803-3EFDFB534E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3542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DF08C6E2-5707-61A5-B1F0-BB7FA7E6FC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3DE23F22-7879-2094-3621-89E8A6B77E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70053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4" name="Tijdelijke aanduiding voor tekst 6">
            <a:extLst>
              <a:ext uri="{FF2B5EF4-FFF2-40B4-BE49-F238E27FC236}">
                <a16:creationId xmlns:a16="http://schemas.microsoft.com/office/drawing/2014/main" id="{85228D6D-5108-A58F-A04A-19894C2289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89931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9">
            <a:extLst>
              <a:ext uri="{FF2B5EF4-FFF2-40B4-BE49-F238E27FC236}">
                <a16:creationId xmlns:a16="http://schemas.microsoft.com/office/drawing/2014/main" id="{4C9A8A16-9242-BF86-11AD-08CEABA9F1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A5989DF5-5ED6-D2E0-C649-482ECB7960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96442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7" name="Tijdelijke aanduiding voor tekst 6">
            <a:extLst>
              <a:ext uri="{FF2B5EF4-FFF2-40B4-BE49-F238E27FC236}">
                <a16:creationId xmlns:a16="http://schemas.microsoft.com/office/drawing/2014/main" id="{0EA77528-309C-669C-C241-347DDB21B3E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53960" y="3675269"/>
            <a:ext cx="281748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3F18539E-067A-29D5-2692-66EAAA9C2C3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C3107D8-1201-847F-8F81-99A8B8AA8C4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60471" y="2613061"/>
            <a:ext cx="220445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29331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3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F566AD37-7CC6-2CA9-3126-42689AF8CB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498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27">
            <a:extLst>
              <a:ext uri="{FF2B5EF4-FFF2-40B4-BE49-F238E27FC236}">
                <a16:creationId xmlns:a16="http://schemas.microsoft.com/office/drawing/2014/main" id="{46F55FE6-C7C7-E12B-375E-A4872AE0A0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40871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27">
            <a:extLst>
              <a:ext uri="{FF2B5EF4-FFF2-40B4-BE49-F238E27FC236}">
                <a16:creationId xmlns:a16="http://schemas.microsoft.com/office/drawing/2014/main" id="{A87D3FB8-E0C5-DB95-24B3-05DCD21A25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304900" y="2249906"/>
            <a:ext cx="33156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7C76E26-7F6C-179C-5EBF-8DB6AA285C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4124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9">
            <a:extLst>
              <a:ext uri="{FF2B5EF4-FFF2-40B4-BE49-F238E27FC236}">
                <a16:creationId xmlns:a16="http://schemas.microsoft.com/office/drawing/2014/main" id="{5CB4CC77-89BD-6E50-9193-0CCB1D4B1B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2154282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99B67A37-8B79-ACBD-A7B3-7935365F2C7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31387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BBF71D54-9857-B1D8-4419-6C2E56A3BE5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40513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AB58912-2C82-4745-AEF6-A57957569F6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608067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DE0BFC13-1080-5037-AE12-3C75C4E4E51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57776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D081842A-B7B9-F14B-258D-3823C5A71D9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504542" y="3675269"/>
            <a:ext cx="2916316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1E0CE1D1-096A-2FCB-FC15-C6BCFA2691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99447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3082B250-5B01-F53C-99B0-4E01D3E19D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821805" y="2613061"/>
            <a:ext cx="2281790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79916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833" y="2693518"/>
            <a:ext cx="6986336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02833" y="4758752"/>
            <a:ext cx="6986336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4BBD1317-825A-DF7D-F3D5-CBFD343C9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6087000" y="3057073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373693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4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8020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4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7">
            <a:extLst>
              <a:ext uri="{FF2B5EF4-FFF2-40B4-BE49-F238E27FC236}">
                <a16:creationId xmlns:a16="http://schemas.microsoft.com/office/drawing/2014/main" id="{BE2F3F91-B042-CA5D-C096-D8F8CE360F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27">
            <a:extLst>
              <a:ext uri="{FF2B5EF4-FFF2-40B4-BE49-F238E27FC236}">
                <a16:creationId xmlns:a16="http://schemas.microsoft.com/office/drawing/2014/main" id="{F143F04E-0FD4-D9E5-1CB1-F7ECD6CC92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5179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C9FD0DBD-3179-09D6-7F33-C9D94B252EE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643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C4F74207-7131-8B51-EC15-F1B283D971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10700" y="2249906"/>
            <a:ext cx="2209800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6">
            <a:extLst>
              <a:ext uri="{FF2B5EF4-FFF2-40B4-BE49-F238E27FC236}">
                <a16:creationId xmlns:a16="http://schemas.microsoft.com/office/drawing/2014/main" id="{40CFF095-7A90-17DF-6F0D-7C6A7E3998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89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9">
            <a:extLst>
              <a:ext uri="{FF2B5EF4-FFF2-40B4-BE49-F238E27FC236}">
                <a16:creationId xmlns:a16="http://schemas.microsoft.com/office/drawing/2014/main" id="{47E72EBB-B18C-6B35-7542-609818C489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6584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80D3EE89-306F-062C-15BE-616580A35DE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6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3" name="Tijdelijke aanduiding voor tekst 6">
            <a:extLst>
              <a:ext uri="{FF2B5EF4-FFF2-40B4-BE49-F238E27FC236}">
                <a16:creationId xmlns:a16="http://schemas.microsoft.com/office/drawing/2014/main" id="{F75EB01D-D4F3-86D6-14FB-EC184CD1CD3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596265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9">
            <a:extLst>
              <a:ext uri="{FF2B5EF4-FFF2-40B4-BE49-F238E27FC236}">
                <a16:creationId xmlns:a16="http://schemas.microsoft.com/office/drawing/2014/main" id="{4C4D3DD2-CBC3-3676-E2E1-D3DB7F6006D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4615754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9E48EF19-B696-D265-4E24-AC624E984A7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22000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584B13F5-FDA4-02EC-C280-9579A19CB1A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30522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B0AD04E3-2273-5412-167D-94543A23D14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755001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0B17BB9-9083-AEF2-7701-DFAFE2A473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5625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9" name="Tijdelijke aanduiding voor tekst 6">
            <a:extLst>
              <a:ext uri="{FF2B5EF4-FFF2-40B4-BE49-F238E27FC236}">
                <a16:creationId xmlns:a16="http://schemas.microsoft.com/office/drawing/2014/main" id="{50C7212E-4FE9-56EE-4AB0-B2444D39AE8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478111" y="3675269"/>
            <a:ext cx="2074978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9">
            <a:extLst>
              <a:ext uri="{FF2B5EF4-FFF2-40B4-BE49-F238E27FC236}">
                <a16:creationId xmlns:a16="http://schemas.microsoft.com/office/drawing/2014/main" id="{882677CA-8AC1-848B-3A25-1DCB9D08D465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10497600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tekst 6">
            <a:extLst>
              <a:ext uri="{FF2B5EF4-FFF2-40B4-BE49-F238E27FC236}">
                <a16:creationId xmlns:a16="http://schemas.microsoft.com/office/drawing/2014/main" id="{CC66327E-BB15-A55B-9986-3641E1E261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03846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724843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5 stappen | be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7">
            <a:extLst>
              <a:ext uri="{FF2B5EF4-FFF2-40B4-BE49-F238E27FC236}">
                <a16:creationId xmlns:a16="http://schemas.microsoft.com/office/drawing/2014/main" id="{8505BE3F-BA2C-2DA8-D1D3-C6FB87352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64E16B84-D6AB-815A-1CB1-E1A9B9652D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27">
            <a:extLst>
              <a:ext uri="{FF2B5EF4-FFF2-40B4-BE49-F238E27FC236}">
                <a16:creationId xmlns:a16="http://schemas.microsoft.com/office/drawing/2014/main" id="{2D207637-6765-13FC-DD27-30608BECFD3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E89E0A7A-CA45-7211-C853-5495B5A663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1759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0B92127A-09FC-D7F4-49F9-966BD4038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580B8107-8002-863E-1042-A1B5F3802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83F882C-B4A3-FA63-28DF-1633B1173A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66C469CA-323B-6885-0182-4734EA46D3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0E1AE86-4A29-1732-2D85-FDD29174C9B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8F754828-A9F5-7FE7-31BD-0CDF61708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D09A9B8C-FAA1-723F-BF1F-129B464C6AF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FFED58BD-4158-1EAA-FAE4-67F9C1A51E9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B42C7052-DF76-D58A-D484-0B141845A6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60EFA3F1-B82F-E32D-0286-556BB5ECC64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0745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9">
            <a:extLst>
              <a:ext uri="{FF2B5EF4-FFF2-40B4-BE49-F238E27FC236}">
                <a16:creationId xmlns:a16="http://schemas.microsoft.com/office/drawing/2014/main" id="{35CB01B7-3AC4-4296-DE69-3CA12EFE157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5510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18CF63BF-2E57-EACE-CEB0-F9DD37E407C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135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A8819BA-F8F6-BEDA-7C85-4BCE74A9DD32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60F4E92-7A17-6893-111F-9213827AFAE4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9754553-C524-F7B1-9995-24BCA4EE8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22" name="Tijdelijke aanduiding voor tekst 27">
            <a:extLst>
              <a:ext uri="{FF2B5EF4-FFF2-40B4-BE49-F238E27FC236}">
                <a16:creationId xmlns:a16="http://schemas.microsoft.com/office/drawing/2014/main" id="{69CE8E0F-B9EF-3311-31ED-92FE91EA20D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24EDD6BB-47E9-61A5-279B-AC896108F78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8C9DDD3E-A6D3-0C9C-ECC0-974FC2A09BD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ijdelijke aanduiding voor tekst 6">
            <a:extLst>
              <a:ext uri="{FF2B5EF4-FFF2-40B4-BE49-F238E27FC236}">
                <a16:creationId xmlns:a16="http://schemas.microsoft.com/office/drawing/2014/main" id="{97931A03-1A78-EECA-4955-8DE7BB37E90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50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23390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22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jdslijn 5 stappen | 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55466C-0CFE-84AD-E9B7-7BC1AB923EF0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4" name="Tijdelijke aanduiding voor dianummer 23">
            <a:extLst>
              <a:ext uri="{FF2B5EF4-FFF2-40B4-BE49-F238E27FC236}">
                <a16:creationId xmlns:a16="http://schemas.microsoft.com/office/drawing/2014/main" id="{A201B9CA-8DEE-0B11-A1BC-7B4D9F4E18B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5EACAEE0-3E4C-1F4C-7AC3-13371CFA80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F8060B42-C057-91CF-A32B-B7485E4F2C2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4319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27">
            <a:extLst>
              <a:ext uri="{FF2B5EF4-FFF2-40B4-BE49-F238E27FC236}">
                <a16:creationId xmlns:a16="http://schemas.microsoft.com/office/drawing/2014/main" id="{F891CAEF-B78C-7243-263C-20DB5827C98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71243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27">
            <a:extLst>
              <a:ext uri="{FF2B5EF4-FFF2-40B4-BE49-F238E27FC236}">
                <a16:creationId xmlns:a16="http://schemas.microsoft.com/office/drawing/2014/main" id="{9F7946F4-E108-1CC0-110D-DAB2A5A0102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36727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tekst 27">
            <a:extLst>
              <a:ext uri="{FF2B5EF4-FFF2-40B4-BE49-F238E27FC236}">
                <a16:creationId xmlns:a16="http://schemas.microsoft.com/office/drawing/2014/main" id="{9AE3E708-771A-C82A-DF5B-1EBB39280DC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2310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14760389-3ACB-2302-80B8-A6F4FF411E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172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ijdelijke aanduiding voor tekst 9">
            <a:extLst>
              <a:ext uri="{FF2B5EF4-FFF2-40B4-BE49-F238E27FC236}">
                <a16:creationId xmlns:a16="http://schemas.microsoft.com/office/drawing/2014/main" id="{19B6EAF8-F2CA-9CF9-9C50-6E2139F24F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5400000">
            <a:off x="1511827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tekst 6">
            <a:extLst>
              <a:ext uri="{FF2B5EF4-FFF2-40B4-BE49-F238E27FC236}">
                <a16:creationId xmlns:a16="http://schemas.microsoft.com/office/drawing/2014/main" id="{2642621A-B40E-C7EF-A43D-ECD56759EF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8073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32C09AC7-401E-BE16-E783-707AD7265DF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961096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CFB78C38-ED35-3B27-B464-7AE19CD3514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3808751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8" name="Tijdelijke aanduiding voor tekst 6">
            <a:extLst>
              <a:ext uri="{FF2B5EF4-FFF2-40B4-BE49-F238E27FC236}">
                <a16:creationId xmlns:a16="http://schemas.microsoft.com/office/drawing/2014/main" id="{36951C96-08DA-1C2D-30C0-443BD129A2B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14997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29" name="Tijdelijke aanduiding voor tekst 6">
            <a:extLst>
              <a:ext uri="{FF2B5EF4-FFF2-40B4-BE49-F238E27FC236}">
                <a16:creationId xmlns:a16="http://schemas.microsoft.com/office/drawing/2014/main" id="{F2584D9B-46A1-A97C-E584-46ACD1A7534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26580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AD984C27-A3AE-6964-92E0-A066D5A4E34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5400000">
            <a:off x="6074235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1" name="Tijdelijke aanduiding voor tekst 6">
            <a:extLst>
              <a:ext uri="{FF2B5EF4-FFF2-40B4-BE49-F238E27FC236}">
                <a16:creationId xmlns:a16="http://schemas.microsoft.com/office/drawing/2014/main" id="{A697F1EA-B949-CF9D-646A-CA9EC76C61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80481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2" name="Tijdelijke aanduiding voor tekst 6">
            <a:extLst>
              <a:ext uri="{FF2B5EF4-FFF2-40B4-BE49-F238E27FC236}">
                <a16:creationId xmlns:a16="http://schemas.microsoft.com/office/drawing/2014/main" id="{65335FFB-9050-075E-08C0-DC212FEC04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51295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9">
            <a:extLst>
              <a:ext uri="{FF2B5EF4-FFF2-40B4-BE49-F238E27FC236}">
                <a16:creationId xmlns:a16="http://schemas.microsoft.com/office/drawing/2014/main" id="{D50429BE-9498-9048-F812-95B56FE4C5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5400000">
            <a:off x="836061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6">
            <a:extLst>
              <a:ext uri="{FF2B5EF4-FFF2-40B4-BE49-F238E27FC236}">
                <a16:creationId xmlns:a16="http://schemas.microsoft.com/office/drawing/2014/main" id="{1FFDAA9D-1395-A616-BE34-E87F2452EC3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6685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5" name="Tijdelijke aanduiding voor tekst 27">
            <a:extLst>
              <a:ext uri="{FF2B5EF4-FFF2-40B4-BE49-F238E27FC236}">
                <a16:creationId xmlns:a16="http://schemas.microsoft.com/office/drawing/2014/main" id="{A7CF704E-E282-60E1-A567-9CA88CD70D1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06665" y="2249906"/>
            <a:ext cx="1911016" cy="37981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E6CB9F2F-04F3-21C8-645A-7970FC00F79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796518" y="3675269"/>
            <a:ext cx="1731310" cy="210667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9">
            <a:extLst>
              <a:ext uri="{FF2B5EF4-FFF2-40B4-BE49-F238E27FC236}">
                <a16:creationId xmlns:a16="http://schemas.microsoft.com/office/drawing/2014/main" id="{6ABA256C-FE61-BE6B-029F-D5D34825F1C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 rot="5400000">
            <a:off x="10644173" y="3158128"/>
            <a:ext cx="36000" cy="540000"/>
          </a:xfrm>
          <a:solidFill>
            <a:schemeClr val="accent1"/>
          </a:solidFill>
          <a:ln w="127"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6">
            <a:extLst>
              <a:ext uri="{FF2B5EF4-FFF2-40B4-BE49-F238E27FC236}">
                <a16:creationId xmlns:a16="http://schemas.microsoft.com/office/drawing/2014/main" id="{5B814513-8C4A-F751-46F8-81D7E3EE10C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850419" y="2613061"/>
            <a:ext cx="1623508" cy="603926"/>
          </a:xfrm>
        </p:spPr>
        <p:txBody>
          <a:bodyPr wrap="none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XXXX</a:t>
            </a:r>
          </a:p>
        </p:txBody>
      </p:sp>
      <p:sp>
        <p:nvSpPr>
          <p:cNvPr id="3" name="Tijdelijke aanduiding voor tekst 27">
            <a:extLst>
              <a:ext uri="{FF2B5EF4-FFF2-40B4-BE49-F238E27FC236}">
                <a16:creationId xmlns:a16="http://schemas.microsoft.com/office/drawing/2014/main" id="{6A16C57D-CD44-3900-745A-8AFA398C31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6062257"/>
            <a:ext cx="11620500" cy="22424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27">
            <a:extLst>
              <a:ext uri="{FF2B5EF4-FFF2-40B4-BE49-F238E27FC236}">
                <a16:creationId xmlns:a16="http://schemas.microsoft.com/office/drawing/2014/main" id="{0BF3A780-C77A-9912-B61D-8B0799E592A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 rot="5400000">
            <a:off x="11584501" y="5994378"/>
            <a:ext cx="431998" cy="360000"/>
          </a:xfrm>
          <a:prstGeom prst="triangle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217984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>
        <p:tmplLst>
          <p:tmpl>
            <p:tnLst>
              <p:par>
                <p:cTn presetID="12" presetClass="entr" presetSubtype="4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1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lides: beeld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Beelden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79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CE0F1717-63CA-5313-0A73-556F152F4E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499" y="6572393"/>
            <a:ext cx="1132723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614669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-1" y="583531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48A56AB-6757-0177-BC8C-409E25AFED0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403531"/>
            <a:ext cx="6177110" cy="180000"/>
          </a:xfrm>
        </p:spPr>
        <p:txBody>
          <a:bodyPr lIns="0" rIns="0" anchor="b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4028354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93269" y="291765"/>
            <a:ext cx="11605461" cy="627447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3CEE10-0692-7ACF-7F91-D896E31A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2374"/>
            <a:ext cx="11049000" cy="633251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04B60A-18C7-89E0-F051-35B157B405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269" y="6572393"/>
            <a:ext cx="11605461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536060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229726" y="1728286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1500" y="1728285"/>
            <a:ext cx="4395538" cy="457199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ED140091-200B-5885-41A2-BCABA453369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439553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19D08B6-D64B-45C1-75EE-FD192224F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29726" y="6295690"/>
            <a:ext cx="639077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249592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3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B3CC9431-7822-DC56-84DF-211CA0351A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E6574267-F0EE-80F4-A9DE-C9259CB281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92C7F54E-1769-29A0-522B-8DCFFED3712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6295690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58860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11049000" cy="40920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393510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4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27">
            <a:extLst>
              <a:ext uri="{FF2B5EF4-FFF2-40B4-BE49-F238E27FC236}">
                <a16:creationId xmlns:a16="http://schemas.microsoft.com/office/drawing/2014/main" id="{569B3390-B895-C39F-4916-54AA507A6C1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2857500"/>
            <a:ext cx="3886200" cy="40005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1AB0291-E7C3-B9CB-F2ED-7EAB0C8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6" name="Tijdelijke aanduiding voor afbeelding 6">
            <a:extLst>
              <a:ext uri="{FF2B5EF4-FFF2-40B4-BE49-F238E27FC236}">
                <a16:creationId xmlns:a16="http://schemas.microsoft.com/office/drawing/2014/main" id="{4DE9B5FE-98E6-9B2D-36B2-3AAD1651633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71500" y="1714501"/>
            <a:ext cx="6390774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6B7A789B-F40B-1EC3-BEC3-5B4762B019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24963" y="1714501"/>
            <a:ext cx="4395538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8" name="Tijdelijke aanduiding voor afbeelding 6">
            <a:extLst>
              <a:ext uri="{FF2B5EF4-FFF2-40B4-BE49-F238E27FC236}">
                <a16:creationId xmlns:a16="http://schemas.microsoft.com/office/drawing/2014/main" id="{C7F471EB-4783-D9BB-ECD9-DF724B80D60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4963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F0F359D-80FB-8BCC-5AB4-580174BCF29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0DDF3B-016A-3210-0D1D-9E10E53987E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F9A61FCB-24EE-D073-A17F-8EABDBA5D1A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552607" y="4126501"/>
            <a:ext cx="2067893" cy="2160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E3D1CF88-8E15-91B8-DF93-B404FC669F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1500" y="6295690"/>
            <a:ext cx="6390774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77B1B620-44BD-BCEB-F293-F0C39CD76E5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12286" y="3879731"/>
            <a:ext cx="4408213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8C524F2-69C6-961F-15D2-B7006F32C3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1228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908C7EA2-DE77-D610-3A73-FBD58E4DA11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52607" y="6295690"/>
            <a:ext cx="2080570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2873877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6" grpId="0" animBg="1"/>
      <p:bldP spid="17" grpId="0" animBg="1"/>
      <p:bldP spid="18" grpId="0" animBg="1"/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md + quote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5B91A48-0E73-0254-BFF8-EF5A25D115C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9407387" cy="5714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511630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+ quote | extra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27">
            <a:extLst>
              <a:ext uri="{FF2B5EF4-FFF2-40B4-BE49-F238E27FC236}">
                <a16:creationId xmlns:a16="http://schemas.microsoft.com/office/drawing/2014/main" id="{BEFA1AF0-9386-A4E3-5FCA-E9FBB0C3B5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0" y="0"/>
            <a:ext cx="5334000" cy="51698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00F06D68-F0B3-F093-1AF2-546C83B581A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71500"/>
            <a:ext cx="10515600" cy="4000119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1A8DD-D29C-DE0B-1E60-EA3CC50AD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843447"/>
            <a:ext cx="11283803" cy="1156596"/>
          </a:xfrm>
        </p:spPr>
        <p:txBody>
          <a:bodyPr anchor="b"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4520B6E0-4CB2-0353-1CE4-B46E389BC4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99" y="6017627"/>
            <a:ext cx="11283803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Met een passend bijschrift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D96746F-9058-7511-A492-0AF56F5DE5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4582379"/>
            <a:ext cx="9407386" cy="180000"/>
          </a:xfrm>
        </p:spPr>
        <p:txBody>
          <a:bodyPr lIns="9000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1925066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6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" grpId="0"/>
      <p:bldP spid="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6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8612C43F-B8D2-599A-AEBC-DA522E590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56610" y="2871609"/>
            <a:ext cx="1078783" cy="1078423"/>
          </a:xfrm>
          <a:custGeom>
            <a:avLst/>
            <a:gdLst>
              <a:gd name="connsiteX0" fmla="*/ 347843 w 1078783"/>
              <a:gd name="connsiteY0" fmla="*/ 215704 h 1078423"/>
              <a:gd name="connsiteX1" fmla="*/ 347843 w 1078783"/>
              <a:gd name="connsiteY1" fmla="*/ 862357 h 1078423"/>
              <a:gd name="connsiteX2" fmla="*/ 905302 w 1078783"/>
              <a:gd name="connsiteY2" fmla="*/ 539031 h 1078423"/>
              <a:gd name="connsiteX3" fmla="*/ 535779 w 1078783"/>
              <a:gd name="connsiteY3" fmla="*/ 0 h 1078423"/>
              <a:gd name="connsiteX4" fmla="*/ 543001 w 1078783"/>
              <a:gd name="connsiteY4" fmla="*/ 0 h 1078423"/>
              <a:gd name="connsiteX5" fmla="*/ 648096 w 1078783"/>
              <a:gd name="connsiteY5" fmla="*/ 10595 h 1078423"/>
              <a:gd name="connsiteX6" fmla="*/ 1078783 w 1078783"/>
              <a:gd name="connsiteY6" fmla="*/ 539030 h 1078423"/>
              <a:gd name="connsiteX7" fmla="*/ 539390 w 1078783"/>
              <a:gd name="connsiteY7" fmla="*/ 1078423 h 1078423"/>
              <a:gd name="connsiteX8" fmla="*/ 10955 w 1078783"/>
              <a:gd name="connsiteY8" fmla="*/ 647736 h 1078423"/>
              <a:gd name="connsiteX9" fmla="*/ 0 w 1078783"/>
              <a:gd name="connsiteY9" fmla="*/ 539069 h 1078423"/>
              <a:gd name="connsiteX10" fmla="*/ 0 w 1078783"/>
              <a:gd name="connsiteY10" fmla="*/ 538990 h 1078423"/>
              <a:gd name="connsiteX11" fmla="*/ 10955 w 1078783"/>
              <a:gd name="connsiteY11" fmla="*/ 430323 h 1078423"/>
              <a:gd name="connsiteX12" fmla="*/ 430683 w 1078783"/>
              <a:gd name="connsiteY12" fmla="*/ 10595 h 107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8783" h="1078423">
                <a:moveTo>
                  <a:pt x="347843" y="215704"/>
                </a:moveTo>
                <a:lnTo>
                  <a:pt x="347843" y="862357"/>
                </a:lnTo>
                <a:lnTo>
                  <a:pt x="905302" y="539031"/>
                </a:lnTo>
                <a:close/>
                <a:moveTo>
                  <a:pt x="535779" y="0"/>
                </a:moveTo>
                <a:lnTo>
                  <a:pt x="543001" y="0"/>
                </a:lnTo>
                <a:lnTo>
                  <a:pt x="648096" y="10595"/>
                </a:lnTo>
                <a:cubicBezTo>
                  <a:pt x="893889" y="60891"/>
                  <a:pt x="1078783" y="278368"/>
                  <a:pt x="1078783" y="539030"/>
                </a:cubicBezTo>
                <a:cubicBezTo>
                  <a:pt x="1078783" y="836928"/>
                  <a:pt x="837288" y="1078423"/>
                  <a:pt x="539390" y="1078423"/>
                </a:cubicBezTo>
                <a:cubicBezTo>
                  <a:pt x="278729" y="1078423"/>
                  <a:pt x="61251" y="893529"/>
                  <a:pt x="10955" y="647736"/>
                </a:cubicBezTo>
                <a:lnTo>
                  <a:pt x="0" y="539069"/>
                </a:lnTo>
                <a:lnTo>
                  <a:pt x="0" y="538990"/>
                </a:lnTo>
                <a:lnTo>
                  <a:pt x="10955" y="430323"/>
                </a:lnTo>
                <a:cubicBezTo>
                  <a:pt x="54066" y="219644"/>
                  <a:pt x="220004" y="53706"/>
                  <a:pt x="430683" y="10595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33"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2"/>
          </p:nvPr>
        </p:nvSpPr>
        <p:spPr>
          <a:xfrm>
            <a:off x="420284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/>
          </p:nvPr>
        </p:nvSpPr>
        <p:spPr>
          <a:xfrm>
            <a:off x="6731716" y="3411000"/>
            <a:ext cx="5040000" cy="3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33">
                <a:noFill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08528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>
        <p:tmplLst>
          <p:tmpl>
            <p:tnLst>
              <p:par>
                <p:cTn presetID="53" presetClass="exit" presetSubtype="32" fill="hold" nodeType="clickEffect">
                  <p:stCondLst>
                    <p:cond delay="0"/>
                  </p:stCondLst>
                  <p:childTnLst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 calcmode="lin" valueType="num">
                      <p:cBhvr>
                        <p:cTn dur="5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out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xit" presetSubtype="2" fill="hold" nodeType="withEffect">
                  <p:stCondLst>
                    <p:cond delay="0"/>
                  </p:stCondLst>
                  <p:childTnLst>
                    <p:animEffect transition="out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xit" presetSubtype="8" fill="hold" nodeType="withEffect">
                  <p:stCondLst>
                    <p:cond delay="0"/>
                  </p:stCondLst>
                  <p:childTnLst>
                    <p:animEffect transition="out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+ quote |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BEEEAC2C-FC41-7D2E-509E-550FC0A3769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9407386" cy="5714998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8" name="Tijdelijke aanduiding voor tekst 27">
            <a:extLst>
              <a:ext uri="{FF2B5EF4-FFF2-40B4-BE49-F238E27FC236}">
                <a16:creationId xmlns:a16="http://schemas.microsoft.com/office/drawing/2014/main" id="{2796A13E-5DE7-74AB-72FE-2E333BF10D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40996" y="3453846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A10CDAF-F7EC-AEFE-21EB-CB4C9B764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608" y="3811656"/>
            <a:ext cx="4018875" cy="15091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‘Plaats hier een relevante quote’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FFAF9F9-60FA-2FBD-EB4A-ACBC0A6B44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500" y="6295690"/>
            <a:ext cx="9407386" cy="180000"/>
          </a:xfrm>
        </p:spPr>
        <p:txBody>
          <a:bodyPr lIns="0" rIns="0" anchor="t"/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60190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pancar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Eindpancarte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0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3F20987-0B46-D435-87AC-D26ACBE7C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273" y="2078705"/>
            <a:ext cx="2939628" cy="2939628"/>
          </a:xfrm>
          <a:prstGeom prst="rect">
            <a:avLst/>
          </a:prstGeom>
        </p:spPr>
      </p:pic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1015" y="2754337"/>
            <a:ext cx="5910232" cy="791622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een titel, bv. Contact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1410" y="3631018"/>
            <a:ext cx="5932631" cy="99549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relevante contactgegevens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32365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9678DE52-5713-918B-E80B-62A0349ECD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91206" y="571499"/>
            <a:ext cx="10529293" cy="5714999"/>
          </a:xfrm>
          <a:custGeom>
            <a:avLst/>
            <a:gdLst>
              <a:gd name="connsiteX0" fmla="*/ 759527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14200 w 9991344"/>
              <a:gd name="connsiteY5" fmla="*/ 1275822 h 5715000"/>
              <a:gd name="connsiteX6" fmla="*/ 717438 w 9991344"/>
              <a:gd name="connsiteY6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1344" h="5715000">
                <a:moveTo>
                  <a:pt x="717438" y="0"/>
                </a:moveTo>
                <a:lnTo>
                  <a:pt x="9991344" y="0"/>
                </a:lnTo>
                <a:lnTo>
                  <a:pt x="9991344" y="5715000"/>
                </a:lnTo>
                <a:lnTo>
                  <a:pt x="0" y="5715000"/>
                </a:lnTo>
                <a:lnTo>
                  <a:pt x="0" y="1279234"/>
                </a:lnTo>
                <a:lnTo>
                  <a:pt x="714200" y="1275822"/>
                </a:lnTo>
                <a:cubicBezTo>
                  <a:pt x="714200" y="849411"/>
                  <a:pt x="717438" y="426411"/>
                  <a:pt x="7174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C09AD3D-BE40-B816-D763-C2CD4939BB7F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ECBCD22-87C9-CEF5-DB23-9D98C4EA12C5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1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D849FE88-2F94-D47A-2D02-15BD235A602F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624EE60-E0E5-CD32-F42B-2522F28FD4FA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095E2426-7BED-9D6B-8572-E13B7E0A8FCD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4673BD34-0966-EF10-7E79-B138FDC14770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43DD835-AB68-9C21-0018-C9B6130660A6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0471643-9356-86C5-79A4-9759F9E38C4D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E663CAD1-8ACC-ED74-4CA6-B63606AFDE65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949" y="4549702"/>
            <a:ext cx="4453799" cy="53664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Type hier een titel</a:t>
            </a:r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8949" y="5267324"/>
            <a:ext cx="4453799" cy="10551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</a:t>
            </a:r>
            <a:br>
              <a:rPr lang="nl-NL" dirty="0"/>
            </a:br>
            <a:r>
              <a:rPr lang="nl-NL" dirty="0"/>
              <a:t>relevante contactgegevens</a:t>
            </a:r>
            <a:endParaRPr lang="nl-BE" dirty="0"/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29D14F26-B89A-9F23-457A-AFC8EE26E5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93880" y="6303017"/>
            <a:ext cx="4342758" cy="180000"/>
          </a:xfrm>
        </p:spPr>
        <p:txBody>
          <a:bodyPr lIns="0" rIns="0" anchor="t"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Bijschrift</a:t>
            </a:r>
          </a:p>
        </p:txBody>
      </p:sp>
    </p:spTree>
    <p:extLst>
      <p:ext uri="{BB962C8B-B14F-4D97-AF65-F5344CB8AC3E}">
        <p14:creationId xmlns:p14="http://schemas.microsoft.com/office/powerpoint/2010/main" val="3700430864"/>
      </p:ext>
    </p:extLst>
  </p:cSld>
  <p:clrMapOvr>
    <a:masterClrMapping/>
  </p:clrMapOvr>
  <p:transition spd="slow">
    <p:push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inde met contac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851DAC8F-1191-6837-D18E-522468A1B17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53870" y="573881"/>
            <a:ext cx="10175247" cy="5723577"/>
          </a:xfrm>
          <a:custGeom>
            <a:avLst/>
            <a:gdLst>
              <a:gd name="connsiteX0" fmla="*/ 713629 w 10484214"/>
              <a:gd name="connsiteY0" fmla="*/ 0 h 5714998"/>
              <a:gd name="connsiteX1" fmla="*/ 10484214 w 10484214"/>
              <a:gd name="connsiteY1" fmla="*/ 0 h 5714998"/>
              <a:gd name="connsiteX2" fmla="*/ 10484214 w 10484214"/>
              <a:gd name="connsiteY2" fmla="*/ 5714998 h 5714998"/>
              <a:gd name="connsiteX3" fmla="*/ 0 w 10484214"/>
              <a:gd name="connsiteY3" fmla="*/ 5714998 h 5714998"/>
              <a:gd name="connsiteX4" fmla="*/ 0 w 10484214"/>
              <a:gd name="connsiteY4" fmla="*/ 1279234 h 5714998"/>
              <a:gd name="connsiteX5" fmla="*/ 713629 w 10484214"/>
              <a:gd name="connsiteY5" fmla="*/ 1279234 h 571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4214" h="5714998">
                <a:moveTo>
                  <a:pt x="713629" y="0"/>
                </a:moveTo>
                <a:lnTo>
                  <a:pt x="10484214" y="0"/>
                </a:lnTo>
                <a:lnTo>
                  <a:pt x="10484214" y="5714998"/>
                </a:lnTo>
                <a:lnTo>
                  <a:pt x="0" y="5714998"/>
                </a:lnTo>
                <a:lnTo>
                  <a:pt x="0" y="1279234"/>
                </a:lnTo>
                <a:lnTo>
                  <a:pt x="713629" y="12792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C09AD3D-BE40-B816-D763-C2CD4939BB7F}"/>
              </a:ext>
            </a:extLst>
          </p:cNvPr>
          <p:cNvGrpSpPr/>
          <p:nvPr userDrawn="1"/>
        </p:nvGrpSpPr>
        <p:grpSpPr>
          <a:xfrm>
            <a:off x="571500" y="571496"/>
            <a:ext cx="1279235" cy="1285875"/>
            <a:chOff x="10573383" y="6188077"/>
            <a:chExt cx="669244" cy="672718"/>
          </a:xfrm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BECBCD22-87C9-CEF5-DB23-9D98C4EA12C5}"/>
                </a:ext>
              </a:extLst>
            </p:cNvPr>
            <p:cNvSpPr/>
            <p:nvPr/>
          </p:nvSpPr>
          <p:spPr>
            <a:xfrm>
              <a:off x="10573383" y="6188077"/>
              <a:ext cx="669244" cy="672718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1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D849FE88-2F94-D47A-2D02-15BD235A602F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6624EE60-E0E5-CD32-F42B-2522F28FD4FA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095E2426-7BED-9D6B-8572-E13B7E0A8FCD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4673BD34-0966-EF10-7E79-B138FDC14770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43DD835-AB68-9C21-0018-C9B6130660A6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0471643-9356-86C5-79A4-9759F9E38C4D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E663CAD1-8ACC-ED74-4CA6-B63606AFDE65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949" y="4549703"/>
            <a:ext cx="4453799" cy="53664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Type hier een titel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98949" y="5267325"/>
            <a:ext cx="4453799" cy="1055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Plaats hier </a:t>
            </a:r>
            <a:br>
              <a:rPr lang="nl-NL" dirty="0"/>
            </a:br>
            <a:r>
              <a:rPr lang="nl-NL" dirty="0"/>
              <a:t>relevante contactgegevens</a:t>
            </a:r>
          </a:p>
        </p:txBody>
      </p:sp>
    </p:spTree>
    <p:extLst>
      <p:ext uri="{BB962C8B-B14F-4D97-AF65-F5344CB8AC3E}">
        <p14:creationId xmlns:p14="http://schemas.microsoft.com/office/powerpoint/2010/main" val="21335671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705726"/>
            <a:ext cx="97514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8800" b="1" dirty="0">
                <a:solidFill>
                  <a:schemeClr val="bg1"/>
                </a:solidFill>
                <a:latin typeface="+mj-lt"/>
              </a:rPr>
              <a:t>Lege slide</a:t>
            </a:r>
            <a:endParaRPr lang="nl-BE" sz="8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74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671C8777-F077-C7D0-4B70-2CFE070EBA9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11049000" cy="4092036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12502449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F1629E-71CF-058F-DD5C-B387F1B924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76BD40-161F-9F35-6D38-0A21FFA778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067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Titel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3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01A79EC-28B7-8FCE-7D5B-DC0956CAFAE5}"/>
              </a:ext>
            </a:extLst>
          </p:cNvPr>
          <p:cNvSpPr/>
          <p:nvPr userDrawn="1"/>
        </p:nvSpPr>
        <p:spPr>
          <a:xfrm>
            <a:off x="586540" y="583531"/>
            <a:ext cx="11018920" cy="5750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itel 7">
            <a:extLst>
              <a:ext uri="{FF2B5EF4-FFF2-40B4-BE49-F238E27FC236}">
                <a16:creationId xmlns:a16="http://schemas.microsoft.com/office/drawing/2014/main" id="{13EA7FC4-7AB0-195E-EF15-400B335F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15" y="2637378"/>
            <a:ext cx="5910232" cy="1338327"/>
          </a:xfrm>
        </p:spPr>
        <p:txBody>
          <a:bodyPr anchor="b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E66668AF-1688-DBE8-C001-15DE4B3158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4750" y="2130882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ijdelijke aanduiding voor tekst 11">
            <a:extLst>
              <a:ext uri="{FF2B5EF4-FFF2-40B4-BE49-F238E27FC236}">
                <a16:creationId xmlns:a16="http://schemas.microsoft.com/office/drawing/2014/main" id="{ECDDADC6-EB87-1D57-3F91-92CBD59B4E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1410" y="3975706"/>
            <a:ext cx="5932631" cy="4487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561F275-190B-0BBF-D8C8-608B5C26A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5946" y="2637378"/>
            <a:ext cx="1822282" cy="18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234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>
        <p:tmplLst>
          <p:tmpl>
            <p:tnLst>
              <p:par>
                <p:cTn presetID="16" presetClass="entr" presetSubtype="4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+ beeld in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0">
            <a:extLst>
              <a:ext uri="{FF2B5EF4-FFF2-40B4-BE49-F238E27FC236}">
                <a16:creationId xmlns:a16="http://schemas.microsoft.com/office/drawing/2014/main" id="{618A4AE3-F901-E556-3177-9776923786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097388" cy="6858000"/>
          </a:xfrm>
          <a:custGeom>
            <a:avLst/>
            <a:gdLst>
              <a:gd name="connsiteX0" fmla="*/ 5096160 w 7097388"/>
              <a:gd name="connsiteY0" fmla="*/ 4415966 h 6858000"/>
              <a:gd name="connsiteX1" fmla="*/ 5174642 w 7097388"/>
              <a:gd name="connsiteY1" fmla="*/ 4425682 h 6858000"/>
              <a:gd name="connsiteX2" fmla="*/ 6650353 w 7097388"/>
              <a:gd name="connsiteY2" fmla="*/ 4949376 h 6858000"/>
              <a:gd name="connsiteX3" fmla="*/ 6775962 w 7097388"/>
              <a:gd name="connsiteY3" fmla="*/ 5201226 h 6858000"/>
              <a:gd name="connsiteX4" fmla="*/ 6603994 w 7097388"/>
              <a:gd name="connsiteY4" fmla="*/ 5714596 h 6858000"/>
              <a:gd name="connsiteX5" fmla="*/ 6352120 w 7097388"/>
              <a:gd name="connsiteY5" fmla="*/ 5840204 h 6858000"/>
              <a:gd name="connsiteX6" fmla="*/ 4876410 w 7097388"/>
              <a:gd name="connsiteY6" fmla="*/ 5316533 h 6858000"/>
              <a:gd name="connsiteX7" fmla="*/ 4750800 w 7097388"/>
              <a:gd name="connsiteY7" fmla="*/ 5064661 h 6858000"/>
              <a:gd name="connsiteX8" fmla="*/ 4922790 w 7097388"/>
              <a:gd name="connsiteY8" fmla="*/ 4551291 h 6858000"/>
              <a:gd name="connsiteX9" fmla="*/ 5096160 w 7097388"/>
              <a:gd name="connsiteY9" fmla="*/ 4415966 h 6858000"/>
              <a:gd name="connsiteX10" fmla="*/ 6741085 w 7097388"/>
              <a:gd name="connsiteY10" fmla="*/ 1967897 h 6858000"/>
              <a:gd name="connsiteX11" fmla="*/ 6914451 w 7097388"/>
              <a:gd name="connsiteY11" fmla="*/ 2102946 h 6858000"/>
              <a:gd name="connsiteX12" fmla="*/ 7087074 w 7097388"/>
              <a:gd name="connsiteY12" fmla="*/ 2616318 h 6858000"/>
              <a:gd name="connsiteX13" fmla="*/ 6961487 w 7097388"/>
              <a:gd name="connsiteY13" fmla="*/ 2868192 h 6858000"/>
              <a:gd name="connsiteX14" fmla="*/ 4889946 w 7097388"/>
              <a:gd name="connsiteY14" fmla="*/ 3563201 h 6858000"/>
              <a:gd name="connsiteX15" fmla="*/ 4638094 w 7097388"/>
              <a:gd name="connsiteY15" fmla="*/ 3438246 h 6858000"/>
              <a:gd name="connsiteX16" fmla="*/ 4465449 w 7097388"/>
              <a:gd name="connsiteY16" fmla="*/ 2924874 h 6858000"/>
              <a:gd name="connsiteX17" fmla="*/ 4591059 w 7097388"/>
              <a:gd name="connsiteY17" fmla="*/ 2673001 h 6858000"/>
              <a:gd name="connsiteX18" fmla="*/ 6662599 w 7097388"/>
              <a:gd name="connsiteY18" fmla="*/ 1977992 h 6858000"/>
              <a:gd name="connsiteX19" fmla="*/ 6741085 w 7097388"/>
              <a:gd name="connsiteY19" fmla="*/ 1967897 h 6858000"/>
              <a:gd name="connsiteX20" fmla="*/ 4482505 w 7097388"/>
              <a:gd name="connsiteY20" fmla="*/ 0 h 6858000"/>
              <a:gd name="connsiteX21" fmla="*/ 4733249 w 7097388"/>
              <a:gd name="connsiteY21" fmla="*/ 0 h 6858000"/>
              <a:gd name="connsiteX22" fmla="*/ 5157274 w 7097388"/>
              <a:gd name="connsiteY22" fmla="*/ 327727 h 6858000"/>
              <a:gd name="connsiteX23" fmla="*/ 5192697 w 7097388"/>
              <a:gd name="connsiteY23" fmla="*/ 606642 h 6858000"/>
              <a:gd name="connsiteX24" fmla="*/ 4257402 w 7097388"/>
              <a:gd name="connsiteY24" fmla="*/ 1862707 h 6858000"/>
              <a:gd name="connsiteX25" fmla="*/ 3978507 w 7097388"/>
              <a:gd name="connsiteY25" fmla="*/ 1898764 h 6858000"/>
              <a:gd name="connsiteX26" fmla="*/ 3550147 w 7097388"/>
              <a:gd name="connsiteY26" fmla="*/ 1567685 h 6858000"/>
              <a:gd name="connsiteX27" fmla="*/ 3514723 w 7097388"/>
              <a:gd name="connsiteY27" fmla="*/ 1288770 h 6858000"/>
              <a:gd name="connsiteX28" fmla="*/ 4449996 w 7097388"/>
              <a:gd name="connsiteY28" fmla="*/ 32727 h 6858000"/>
              <a:gd name="connsiteX29" fmla="*/ 0 w 7097388"/>
              <a:gd name="connsiteY29" fmla="*/ 0 h 6858000"/>
              <a:gd name="connsiteX30" fmla="*/ 1705295 w 7097388"/>
              <a:gd name="connsiteY30" fmla="*/ 0 h 6858000"/>
              <a:gd name="connsiteX31" fmla="*/ 4311248 w 7097388"/>
              <a:gd name="connsiteY31" fmla="*/ 6858000 h 6858000"/>
              <a:gd name="connsiteX32" fmla="*/ 2679523 w 7097388"/>
              <a:gd name="connsiteY32" fmla="*/ 6858000 h 6858000"/>
              <a:gd name="connsiteX33" fmla="*/ 2127251 w 7097388"/>
              <a:gd name="connsiteY33" fmla="*/ 5291411 h 6858000"/>
              <a:gd name="connsiteX34" fmla="*/ 0 w 7097388"/>
              <a:gd name="connsiteY34" fmla="*/ 5291411 h 6858000"/>
              <a:gd name="connsiteX35" fmla="*/ 0 w 7097388"/>
              <a:gd name="connsiteY35" fmla="*/ 3879460 h 6858000"/>
              <a:gd name="connsiteX36" fmla="*/ 1617088 w 7097388"/>
              <a:gd name="connsiteY36" fmla="*/ 3879460 h 6858000"/>
              <a:gd name="connsiteX37" fmla="*/ 1139794 w 7097388"/>
              <a:gd name="connsiteY37" fmla="*/ 2531940 h 6858000"/>
              <a:gd name="connsiteX38" fmla="*/ 1140427 w 7097388"/>
              <a:gd name="connsiteY38" fmla="*/ 2531940 h 6858000"/>
              <a:gd name="connsiteX39" fmla="*/ 768773 w 7097388"/>
              <a:gd name="connsiteY39" fmla="*/ 1375093 h 6858000"/>
              <a:gd name="connsiteX40" fmla="*/ 397118 w 7097388"/>
              <a:gd name="connsiteY40" fmla="*/ 2531940 h 6858000"/>
              <a:gd name="connsiteX41" fmla="*/ 0 w 7097388"/>
              <a:gd name="connsiteY41" fmla="*/ 36515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97388" h="6858000">
                <a:moveTo>
                  <a:pt x="5096160" y="4415966"/>
                </a:moveTo>
                <a:cubicBezTo>
                  <a:pt x="5121944" y="4413973"/>
                  <a:pt x="5148555" y="4416990"/>
                  <a:pt x="5174642" y="4425682"/>
                </a:cubicBezTo>
                <a:lnTo>
                  <a:pt x="6650353" y="4949376"/>
                </a:lnTo>
                <a:cubicBezTo>
                  <a:pt x="6754704" y="4984144"/>
                  <a:pt x="6810753" y="5096876"/>
                  <a:pt x="6775962" y="5201226"/>
                </a:cubicBezTo>
                <a:lnTo>
                  <a:pt x="6603994" y="5714596"/>
                </a:lnTo>
                <a:cubicBezTo>
                  <a:pt x="6569203" y="5818946"/>
                  <a:pt x="6456471" y="5874973"/>
                  <a:pt x="6352120" y="5840204"/>
                </a:cubicBezTo>
                <a:lnTo>
                  <a:pt x="4876410" y="5316533"/>
                </a:lnTo>
                <a:cubicBezTo>
                  <a:pt x="4772059" y="5281742"/>
                  <a:pt x="4716031" y="5169011"/>
                  <a:pt x="4750800" y="5064661"/>
                </a:cubicBezTo>
                <a:lnTo>
                  <a:pt x="4922790" y="4551291"/>
                </a:lnTo>
                <a:cubicBezTo>
                  <a:pt x="4948884" y="4473028"/>
                  <a:pt x="5018806" y="4421947"/>
                  <a:pt x="5096160" y="4415966"/>
                </a:cubicBezTo>
                <a:close/>
                <a:moveTo>
                  <a:pt x="6741085" y="1967897"/>
                </a:moveTo>
                <a:cubicBezTo>
                  <a:pt x="6818444" y="1973602"/>
                  <a:pt x="6888375" y="2024683"/>
                  <a:pt x="6914451" y="2102946"/>
                </a:cubicBezTo>
                <a:lnTo>
                  <a:pt x="7087074" y="2616318"/>
                </a:lnTo>
                <a:cubicBezTo>
                  <a:pt x="7121865" y="2720669"/>
                  <a:pt x="7065816" y="2833401"/>
                  <a:pt x="6961487" y="2868192"/>
                </a:cubicBezTo>
                <a:lnTo>
                  <a:pt x="4889946" y="3563201"/>
                </a:lnTo>
                <a:cubicBezTo>
                  <a:pt x="4785595" y="3598625"/>
                  <a:pt x="4672863" y="3542597"/>
                  <a:pt x="4638094" y="3438246"/>
                </a:cubicBezTo>
                <a:lnTo>
                  <a:pt x="4465449" y="2924874"/>
                </a:lnTo>
                <a:cubicBezTo>
                  <a:pt x="4430680" y="2820524"/>
                  <a:pt x="4486708" y="2707792"/>
                  <a:pt x="4591059" y="2673001"/>
                </a:cubicBezTo>
                <a:lnTo>
                  <a:pt x="6662599" y="1977992"/>
                </a:lnTo>
                <a:cubicBezTo>
                  <a:pt x="6688687" y="1969136"/>
                  <a:pt x="6715299" y="1965996"/>
                  <a:pt x="6741085" y="1967897"/>
                </a:cubicBezTo>
                <a:close/>
                <a:moveTo>
                  <a:pt x="4482505" y="0"/>
                </a:moveTo>
                <a:lnTo>
                  <a:pt x="4733249" y="0"/>
                </a:lnTo>
                <a:lnTo>
                  <a:pt x="5157274" y="327727"/>
                </a:lnTo>
                <a:cubicBezTo>
                  <a:pt x="5244229" y="394733"/>
                  <a:pt x="5260337" y="519687"/>
                  <a:pt x="5192697" y="606642"/>
                </a:cubicBezTo>
                <a:lnTo>
                  <a:pt x="4257402" y="1862707"/>
                </a:lnTo>
                <a:cubicBezTo>
                  <a:pt x="4190418" y="1949662"/>
                  <a:pt x="4065463" y="1965770"/>
                  <a:pt x="3978507" y="1898764"/>
                </a:cubicBezTo>
                <a:lnTo>
                  <a:pt x="3550147" y="1567685"/>
                </a:lnTo>
                <a:cubicBezTo>
                  <a:pt x="3463191" y="1500701"/>
                  <a:pt x="3447083" y="1375747"/>
                  <a:pt x="3514723" y="1288770"/>
                </a:cubicBezTo>
                <a:lnTo>
                  <a:pt x="4449996" y="32727"/>
                </a:lnTo>
                <a:close/>
                <a:moveTo>
                  <a:pt x="0" y="0"/>
                </a:moveTo>
                <a:lnTo>
                  <a:pt x="1705295" y="0"/>
                </a:lnTo>
                <a:lnTo>
                  <a:pt x="4311248" y="6858000"/>
                </a:lnTo>
                <a:lnTo>
                  <a:pt x="2679523" y="6858000"/>
                </a:lnTo>
                <a:lnTo>
                  <a:pt x="2127251" y="5291411"/>
                </a:lnTo>
                <a:lnTo>
                  <a:pt x="0" y="5291411"/>
                </a:lnTo>
                <a:lnTo>
                  <a:pt x="0" y="3879460"/>
                </a:lnTo>
                <a:lnTo>
                  <a:pt x="1617088" y="3879460"/>
                </a:lnTo>
                <a:lnTo>
                  <a:pt x="1139794" y="2531940"/>
                </a:lnTo>
                <a:lnTo>
                  <a:pt x="1140427" y="2531940"/>
                </a:lnTo>
                <a:cubicBezTo>
                  <a:pt x="991639" y="2097165"/>
                  <a:pt x="843483" y="1651411"/>
                  <a:pt x="768773" y="1375093"/>
                </a:cubicBezTo>
                <a:cubicBezTo>
                  <a:pt x="694695" y="1650778"/>
                  <a:pt x="545907" y="2096510"/>
                  <a:pt x="397118" y="2531940"/>
                </a:cubicBezTo>
                <a:lnTo>
                  <a:pt x="0" y="3651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1A2A653A-6441-F7FD-DB6C-7A68A7AF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49" y="2275143"/>
            <a:ext cx="4099034" cy="204389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9577D9F7-31F9-936C-A42E-37E5CAA4C1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7414" y="4319038"/>
            <a:ext cx="4098720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404792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9678DE52-5713-918B-E80B-62A0349ECD9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91206" y="571499"/>
            <a:ext cx="10529293" cy="5714999"/>
          </a:xfrm>
          <a:custGeom>
            <a:avLst/>
            <a:gdLst>
              <a:gd name="connsiteX0" fmla="*/ 759527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59527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20676 w 9991344"/>
              <a:gd name="connsiteY5" fmla="*/ 1279234 h 5715000"/>
              <a:gd name="connsiteX6" fmla="*/ 717438 w 9991344"/>
              <a:gd name="connsiteY6" fmla="*/ 0 h 5715000"/>
              <a:gd name="connsiteX0" fmla="*/ 717438 w 9991344"/>
              <a:gd name="connsiteY0" fmla="*/ 0 h 5715000"/>
              <a:gd name="connsiteX1" fmla="*/ 9991344 w 9991344"/>
              <a:gd name="connsiteY1" fmla="*/ 0 h 5715000"/>
              <a:gd name="connsiteX2" fmla="*/ 9991344 w 9991344"/>
              <a:gd name="connsiteY2" fmla="*/ 5715000 h 5715000"/>
              <a:gd name="connsiteX3" fmla="*/ 0 w 9991344"/>
              <a:gd name="connsiteY3" fmla="*/ 5715000 h 5715000"/>
              <a:gd name="connsiteX4" fmla="*/ 0 w 9991344"/>
              <a:gd name="connsiteY4" fmla="*/ 1279234 h 5715000"/>
              <a:gd name="connsiteX5" fmla="*/ 714200 w 9991344"/>
              <a:gd name="connsiteY5" fmla="*/ 1275822 h 5715000"/>
              <a:gd name="connsiteX6" fmla="*/ 717438 w 9991344"/>
              <a:gd name="connsiteY6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1344" h="5715000">
                <a:moveTo>
                  <a:pt x="717438" y="0"/>
                </a:moveTo>
                <a:lnTo>
                  <a:pt x="9991344" y="0"/>
                </a:lnTo>
                <a:lnTo>
                  <a:pt x="9991344" y="5715000"/>
                </a:lnTo>
                <a:lnTo>
                  <a:pt x="0" y="5715000"/>
                </a:lnTo>
                <a:lnTo>
                  <a:pt x="0" y="1279234"/>
                </a:lnTo>
                <a:lnTo>
                  <a:pt x="714200" y="1275822"/>
                </a:lnTo>
                <a:cubicBezTo>
                  <a:pt x="714200" y="849411"/>
                  <a:pt x="717438" y="426411"/>
                  <a:pt x="7174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949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8949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60F3BC5C-CC24-F920-7F80-14E3ECEB6A2B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40F438EF-1279-6A9C-D2D0-6B830F161586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2572DC8D-CEA4-ACDA-0D6D-42E6C2491A05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C10D0BD5-3643-A608-C551-FE691703A4C3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7DC87084-5B48-54C6-7796-99958E22B3E3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4084CF17-5D35-D8C5-4DF0-D5F52B01640C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509DD782-A2D8-3B86-84AF-706FD396FB4E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18142EAB-BF99-4922-0A5E-B6527C287B86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9D18F0D7-B2A7-7985-6A6F-73696781BD74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6269747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851DAC8F-1191-6837-D18E-522468A1B17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53870" y="573881"/>
            <a:ext cx="10175247" cy="5723577"/>
          </a:xfrm>
          <a:custGeom>
            <a:avLst/>
            <a:gdLst>
              <a:gd name="connsiteX0" fmla="*/ 713629 w 10484214"/>
              <a:gd name="connsiteY0" fmla="*/ 0 h 5714998"/>
              <a:gd name="connsiteX1" fmla="*/ 10484214 w 10484214"/>
              <a:gd name="connsiteY1" fmla="*/ 0 h 5714998"/>
              <a:gd name="connsiteX2" fmla="*/ 10484214 w 10484214"/>
              <a:gd name="connsiteY2" fmla="*/ 5714998 h 5714998"/>
              <a:gd name="connsiteX3" fmla="*/ 0 w 10484214"/>
              <a:gd name="connsiteY3" fmla="*/ 5714998 h 5714998"/>
              <a:gd name="connsiteX4" fmla="*/ 0 w 10484214"/>
              <a:gd name="connsiteY4" fmla="*/ 1279234 h 5714998"/>
              <a:gd name="connsiteX5" fmla="*/ 713629 w 10484214"/>
              <a:gd name="connsiteY5" fmla="*/ 1279234 h 571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4214" h="5714998">
                <a:moveTo>
                  <a:pt x="713629" y="0"/>
                </a:moveTo>
                <a:lnTo>
                  <a:pt x="10484214" y="0"/>
                </a:lnTo>
                <a:lnTo>
                  <a:pt x="10484214" y="5714998"/>
                </a:lnTo>
                <a:lnTo>
                  <a:pt x="0" y="5714998"/>
                </a:lnTo>
                <a:lnTo>
                  <a:pt x="0" y="1279234"/>
                </a:lnTo>
                <a:lnTo>
                  <a:pt x="713629" y="12792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  <p:sp>
        <p:nvSpPr>
          <p:cNvPr id="16" name="Tijdelijke aanduiding voor tekst 27">
            <a:extLst>
              <a:ext uri="{FF2B5EF4-FFF2-40B4-BE49-F238E27FC236}">
                <a16:creationId xmlns:a16="http://schemas.microsoft.com/office/drawing/2014/main" id="{CFF3D92A-4AE1-B979-5522-7AD84660CE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36096" y="4291827"/>
            <a:ext cx="4979504" cy="228561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484047CB-6497-D295-B337-CDA9DC01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949" y="4549702"/>
            <a:ext cx="4453799" cy="13239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8" name="Tijdelijke aanduiding voor tekst 11">
            <a:extLst>
              <a:ext uri="{FF2B5EF4-FFF2-40B4-BE49-F238E27FC236}">
                <a16:creationId xmlns:a16="http://schemas.microsoft.com/office/drawing/2014/main" id="{D3FABC84-89C9-7857-72A3-89DF4FA292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8949" y="5873677"/>
            <a:ext cx="44537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29D15CA5-B12C-35AE-469D-9D9E09F259AF}"/>
              </a:ext>
            </a:extLst>
          </p:cNvPr>
          <p:cNvGrpSpPr/>
          <p:nvPr userDrawn="1"/>
        </p:nvGrpSpPr>
        <p:grpSpPr>
          <a:xfrm>
            <a:off x="571500" y="571500"/>
            <a:ext cx="1279235" cy="1279235"/>
            <a:chOff x="10573383" y="6188077"/>
            <a:chExt cx="669244" cy="669244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F30C4601-B7E3-B213-D57D-134DC46A0EBF}"/>
                </a:ext>
              </a:extLst>
            </p:cNvPr>
            <p:cNvSpPr/>
            <p:nvPr/>
          </p:nvSpPr>
          <p:spPr>
            <a:xfrm>
              <a:off x="10573383" y="6188077"/>
              <a:ext cx="669244" cy="669244"/>
            </a:xfrm>
            <a:custGeom>
              <a:avLst/>
              <a:gdLst>
                <a:gd name="connsiteX0" fmla="*/ 0 w 669244"/>
                <a:gd name="connsiteY0" fmla="*/ 0 h 669244"/>
                <a:gd name="connsiteX1" fmla="*/ 669244 w 669244"/>
                <a:gd name="connsiteY1" fmla="*/ 0 h 669244"/>
                <a:gd name="connsiteX2" fmla="*/ 669244 w 669244"/>
                <a:gd name="connsiteY2" fmla="*/ 669244 h 669244"/>
                <a:gd name="connsiteX3" fmla="*/ 0 w 669244"/>
                <a:gd name="connsiteY3" fmla="*/ 669244 h 6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244" h="669244">
                  <a:moveTo>
                    <a:pt x="0" y="0"/>
                  </a:moveTo>
                  <a:lnTo>
                    <a:pt x="669244" y="0"/>
                  </a:lnTo>
                  <a:lnTo>
                    <a:pt x="669244" y="669244"/>
                  </a:lnTo>
                  <a:lnTo>
                    <a:pt x="0" y="669244"/>
                  </a:lnTo>
                  <a:close/>
                </a:path>
              </a:pathLst>
            </a:custGeom>
            <a:solidFill>
              <a:schemeClr val="accent2"/>
            </a:solidFill>
            <a:ln w="1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B9C30E-03AB-A2D5-2EB8-B58A3E925CDF}"/>
                </a:ext>
              </a:extLst>
            </p:cNvPr>
            <p:cNvSpPr/>
            <p:nvPr/>
          </p:nvSpPr>
          <p:spPr>
            <a:xfrm>
              <a:off x="10744700" y="6352665"/>
              <a:ext cx="325753" cy="340332"/>
            </a:xfrm>
            <a:custGeom>
              <a:avLst/>
              <a:gdLst>
                <a:gd name="connsiteX0" fmla="*/ 250882 w 325753"/>
                <a:gd name="connsiteY0" fmla="*/ 340333 h 340332"/>
                <a:gd name="connsiteX1" fmla="*/ 224144 w 325753"/>
                <a:gd name="connsiteY1" fmla="*/ 264487 h 340332"/>
                <a:gd name="connsiteX2" fmla="*/ 99662 w 325753"/>
                <a:gd name="connsiteY2" fmla="*/ 264487 h 340332"/>
                <a:gd name="connsiteX3" fmla="*/ 72924 w 325753"/>
                <a:gd name="connsiteY3" fmla="*/ 340333 h 340332"/>
                <a:gd name="connsiteX4" fmla="*/ 0 w 325753"/>
                <a:gd name="connsiteY4" fmla="*/ 340333 h 340332"/>
                <a:gd name="connsiteX5" fmla="*/ 130296 w 325753"/>
                <a:gd name="connsiteY5" fmla="*/ 0 h 340332"/>
                <a:gd name="connsiteX6" fmla="*/ 196432 w 325753"/>
                <a:gd name="connsiteY6" fmla="*/ 0 h 340332"/>
                <a:gd name="connsiteX7" fmla="*/ 325754 w 325753"/>
                <a:gd name="connsiteY7" fmla="*/ 340333 h 340332"/>
                <a:gd name="connsiteX8" fmla="*/ 250882 w 325753"/>
                <a:gd name="connsiteY8" fmla="*/ 340333 h 340332"/>
                <a:gd name="connsiteX9" fmla="*/ 178931 w 325753"/>
                <a:gd name="connsiteY9" fmla="*/ 138057 h 340332"/>
                <a:gd name="connsiteX10" fmla="*/ 161903 w 325753"/>
                <a:gd name="connsiteY10" fmla="*/ 85054 h 340332"/>
                <a:gd name="connsiteX11" fmla="*/ 144875 w 325753"/>
                <a:gd name="connsiteY11" fmla="*/ 138057 h 340332"/>
                <a:gd name="connsiteX12" fmla="*/ 122977 w 325753"/>
                <a:gd name="connsiteY12" fmla="*/ 199796 h 340332"/>
                <a:gd name="connsiteX13" fmla="*/ 200770 w 325753"/>
                <a:gd name="connsiteY13" fmla="*/ 199796 h 340332"/>
                <a:gd name="connsiteX14" fmla="*/ 178902 w 325753"/>
                <a:gd name="connsiteY14" fmla="*/ 138057 h 34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5753" h="340332">
                  <a:moveTo>
                    <a:pt x="250882" y="340333"/>
                  </a:moveTo>
                  <a:lnTo>
                    <a:pt x="224144" y="264487"/>
                  </a:lnTo>
                  <a:lnTo>
                    <a:pt x="99662" y="264487"/>
                  </a:lnTo>
                  <a:lnTo>
                    <a:pt x="72924" y="340333"/>
                  </a:lnTo>
                  <a:lnTo>
                    <a:pt x="0" y="340333"/>
                  </a:lnTo>
                  <a:lnTo>
                    <a:pt x="130296" y="0"/>
                  </a:lnTo>
                  <a:lnTo>
                    <a:pt x="196432" y="0"/>
                  </a:lnTo>
                  <a:lnTo>
                    <a:pt x="325754" y="340333"/>
                  </a:lnTo>
                  <a:lnTo>
                    <a:pt x="250882" y="340333"/>
                  </a:lnTo>
                  <a:close/>
                  <a:moveTo>
                    <a:pt x="178931" y="138057"/>
                  </a:moveTo>
                  <a:cubicBezTo>
                    <a:pt x="172114" y="118137"/>
                    <a:pt x="165326" y="97714"/>
                    <a:pt x="161903" y="85054"/>
                  </a:cubicBezTo>
                  <a:cubicBezTo>
                    <a:pt x="158509" y="97685"/>
                    <a:pt x="151692" y="118107"/>
                    <a:pt x="144875" y="138057"/>
                  </a:cubicBezTo>
                  <a:lnTo>
                    <a:pt x="122977" y="199796"/>
                  </a:lnTo>
                  <a:lnTo>
                    <a:pt x="200770" y="199796"/>
                  </a:lnTo>
                  <a:lnTo>
                    <a:pt x="178902" y="138057"/>
                  </a:lnTo>
                  <a:close/>
                </a:path>
              </a:pathLst>
            </a:custGeom>
            <a:solidFill>
              <a:srgbClr val="FFFFFF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66E6BEAD-C8D4-292E-A71B-77D6A67BA6A9}"/>
                </a:ext>
              </a:extLst>
            </p:cNvPr>
            <p:cNvSpPr/>
            <p:nvPr/>
          </p:nvSpPr>
          <p:spPr>
            <a:xfrm>
              <a:off x="10617916" y="6464855"/>
              <a:ext cx="121058" cy="73603"/>
            </a:xfrm>
            <a:custGeom>
              <a:avLst/>
              <a:gdLst>
                <a:gd name="connsiteX0" fmla="*/ 112677 w 121058"/>
                <a:gd name="connsiteY0" fmla="*/ 67391 h 73603"/>
                <a:gd name="connsiteX1" fmla="*/ 101138 w 121058"/>
                <a:gd name="connsiteY1" fmla="*/ 73116 h 73603"/>
                <a:gd name="connsiteX2" fmla="*/ 6227 w 121058"/>
                <a:gd name="connsiteY2" fmla="*/ 41273 h 73603"/>
                <a:gd name="connsiteX3" fmla="*/ 472 w 121058"/>
                <a:gd name="connsiteY3" fmla="*/ 29733 h 73603"/>
                <a:gd name="connsiteX4" fmla="*/ 8382 w 121058"/>
                <a:gd name="connsiteY4" fmla="*/ 6212 h 73603"/>
                <a:gd name="connsiteX5" fmla="*/ 19921 w 121058"/>
                <a:gd name="connsiteY5" fmla="*/ 487 h 73603"/>
                <a:gd name="connsiteX6" fmla="*/ 114832 w 121058"/>
                <a:gd name="connsiteY6" fmla="*/ 32330 h 73603"/>
                <a:gd name="connsiteX7" fmla="*/ 120586 w 121058"/>
                <a:gd name="connsiteY7" fmla="*/ 43870 h 73603"/>
                <a:gd name="connsiteX8" fmla="*/ 112707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112677" y="67391"/>
                  </a:moveTo>
                  <a:cubicBezTo>
                    <a:pt x="111084" y="72172"/>
                    <a:pt x="105919" y="74739"/>
                    <a:pt x="101138" y="73116"/>
                  </a:cubicBezTo>
                  <a:lnTo>
                    <a:pt x="6227" y="41273"/>
                  </a:lnTo>
                  <a:cubicBezTo>
                    <a:pt x="1446" y="39679"/>
                    <a:pt x="-1121" y="34514"/>
                    <a:pt x="472" y="29733"/>
                  </a:cubicBezTo>
                  <a:lnTo>
                    <a:pt x="8382" y="6212"/>
                  </a:lnTo>
                  <a:cubicBezTo>
                    <a:pt x="9975" y="1431"/>
                    <a:pt x="15140" y="-1136"/>
                    <a:pt x="19921" y="487"/>
                  </a:cubicBezTo>
                  <a:lnTo>
                    <a:pt x="114832" y="32330"/>
                  </a:lnTo>
                  <a:cubicBezTo>
                    <a:pt x="119612" y="33924"/>
                    <a:pt x="122180" y="39089"/>
                    <a:pt x="120586" y="43870"/>
                  </a:cubicBezTo>
                  <a:lnTo>
                    <a:pt x="112707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A6E69198-C491-4D8A-FD79-A658ABCB946D}"/>
                </a:ext>
              </a:extLst>
            </p:cNvPr>
            <p:cNvSpPr/>
            <p:nvPr/>
          </p:nvSpPr>
          <p:spPr>
            <a:xfrm>
              <a:off x="10632170" y="6577015"/>
              <a:ext cx="93730" cy="65753"/>
            </a:xfrm>
            <a:custGeom>
              <a:avLst/>
              <a:gdLst>
                <a:gd name="connsiteX0" fmla="*/ 93258 w 93730"/>
                <a:gd name="connsiteY0" fmla="*/ 29748 h 65753"/>
                <a:gd name="connsiteX1" fmla="*/ 87503 w 93730"/>
                <a:gd name="connsiteY1" fmla="*/ 41288 h 65753"/>
                <a:gd name="connsiteX2" fmla="*/ 19891 w 93730"/>
                <a:gd name="connsiteY2" fmla="*/ 65281 h 65753"/>
                <a:gd name="connsiteX3" fmla="*/ 8352 w 93730"/>
                <a:gd name="connsiteY3" fmla="*/ 59526 h 65753"/>
                <a:gd name="connsiteX4" fmla="*/ 472 w 93730"/>
                <a:gd name="connsiteY4" fmla="*/ 36005 h 65753"/>
                <a:gd name="connsiteX5" fmla="*/ 6227 w 93730"/>
                <a:gd name="connsiteY5" fmla="*/ 24466 h 65753"/>
                <a:gd name="connsiteX6" fmla="*/ 73839 w 93730"/>
                <a:gd name="connsiteY6" fmla="*/ 472 h 65753"/>
                <a:gd name="connsiteX7" fmla="*/ 85379 w 93730"/>
                <a:gd name="connsiteY7" fmla="*/ 6227 h 65753"/>
                <a:gd name="connsiteX8" fmla="*/ 93258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93258" y="29748"/>
                  </a:moveTo>
                  <a:cubicBezTo>
                    <a:pt x="94852" y="34529"/>
                    <a:pt x="92284" y="39694"/>
                    <a:pt x="87503" y="41288"/>
                  </a:cubicBezTo>
                  <a:lnTo>
                    <a:pt x="19891" y="65281"/>
                  </a:lnTo>
                  <a:cubicBezTo>
                    <a:pt x="15110" y="66874"/>
                    <a:pt x="9946" y="64307"/>
                    <a:pt x="8352" y="59526"/>
                  </a:cubicBezTo>
                  <a:lnTo>
                    <a:pt x="472" y="36005"/>
                  </a:lnTo>
                  <a:cubicBezTo>
                    <a:pt x="-1121" y="31224"/>
                    <a:pt x="1446" y="26059"/>
                    <a:pt x="6227" y="24466"/>
                  </a:cubicBezTo>
                  <a:lnTo>
                    <a:pt x="73839" y="472"/>
                  </a:lnTo>
                  <a:cubicBezTo>
                    <a:pt x="78620" y="-1121"/>
                    <a:pt x="83785" y="1446"/>
                    <a:pt x="85379" y="6227"/>
                  </a:cubicBezTo>
                  <a:lnTo>
                    <a:pt x="93258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8A70DCDA-9608-62DD-0957-D1FBFEC9DD33}"/>
                </a:ext>
              </a:extLst>
            </p:cNvPr>
            <p:cNvSpPr/>
            <p:nvPr/>
          </p:nvSpPr>
          <p:spPr>
            <a:xfrm>
              <a:off x="10703265" y="6372669"/>
              <a:ext cx="80720" cy="90937"/>
            </a:xfrm>
            <a:custGeom>
              <a:avLst/>
              <a:gdLst>
                <a:gd name="connsiteX0" fmla="*/ 3541 w 80720"/>
                <a:gd name="connsiteY0" fmla="*/ 17063 h 90937"/>
                <a:gd name="connsiteX1" fmla="*/ 1918 w 80720"/>
                <a:gd name="connsiteY1" fmla="*/ 29842 h 90937"/>
                <a:gd name="connsiteX2" fmla="*/ 44769 w 80720"/>
                <a:gd name="connsiteY2" fmla="*/ 87391 h 90937"/>
                <a:gd name="connsiteX3" fmla="*/ 57548 w 80720"/>
                <a:gd name="connsiteY3" fmla="*/ 89043 h 90937"/>
                <a:gd name="connsiteX4" fmla="*/ 77174 w 80720"/>
                <a:gd name="connsiteY4" fmla="*/ 73874 h 90937"/>
                <a:gd name="connsiteX5" fmla="*/ 78826 w 80720"/>
                <a:gd name="connsiteY5" fmla="*/ 61095 h 90937"/>
                <a:gd name="connsiteX6" fmla="*/ 35975 w 80720"/>
                <a:gd name="connsiteY6" fmla="*/ 3547 h 90937"/>
                <a:gd name="connsiteX7" fmla="*/ 23196 w 80720"/>
                <a:gd name="connsiteY7" fmla="*/ 1894 h 90937"/>
                <a:gd name="connsiteX8" fmla="*/ 3571 w 80720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20" h="90937">
                  <a:moveTo>
                    <a:pt x="3541" y="17063"/>
                  </a:moveTo>
                  <a:cubicBezTo>
                    <a:pt x="-443" y="20133"/>
                    <a:pt x="-1181" y="25858"/>
                    <a:pt x="1918" y="29842"/>
                  </a:cubicBezTo>
                  <a:lnTo>
                    <a:pt x="44769" y="87391"/>
                  </a:lnTo>
                  <a:cubicBezTo>
                    <a:pt x="47839" y="91375"/>
                    <a:pt x="53564" y="92113"/>
                    <a:pt x="57548" y="89043"/>
                  </a:cubicBezTo>
                  <a:lnTo>
                    <a:pt x="77174" y="73874"/>
                  </a:lnTo>
                  <a:cubicBezTo>
                    <a:pt x="81158" y="70805"/>
                    <a:pt x="81896" y="65080"/>
                    <a:pt x="78826" y="61095"/>
                  </a:cubicBezTo>
                  <a:lnTo>
                    <a:pt x="35975" y="3547"/>
                  </a:lnTo>
                  <a:cubicBezTo>
                    <a:pt x="32906" y="-437"/>
                    <a:pt x="27180" y="-1175"/>
                    <a:pt x="23196" y="1894"/>
                  </a:cubicBezTo>
                  <a:lnTo>
                    <a:pt x="3571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256AE888-FA47-C769-58CE-E0AEA57C0817}"/>
                </a:ext>
              </a:extLst>
            </p:cNvPr>
            <p:cNvSpPr/>
            <p:nvPr/>
          </p:nvSpPr>
          <p:spPr>
            <a:xfrm>
              <a:off x="11075500" y="6464855"/>
              <a:ext cx="121058" cy="73603"/>
            </a:xfrm>
            <a:custGeom>
              <a:avLst/>
              <a:gdLst>
                <a:gd name="connsiteX0" fmla="*/ 8382 w 121058"/>
                <a:gd name="connsiteY0" fmla="*/ 67391 h 73603"/>
                <a:gd name="connsiteX1" fmla="*/ 19921 w 121058"/>
                <a:gd name="connsiteY1" fmla="*/ 73116 h 73603"/>
                <a:gd name="connsiteX2" fmla="*/ 114832 w 121058"/>
                <a:gd name="connsiteY2" fmla="*/ 41273 h 73603"/>
                <a:gd name="connsiteX3" fmla="*/ 120586 w 121058"/>
                <a:gd name="connsiteY3" fmla="*/ 29733 h 73603"/>
                <a:gd name="connsiteX4" fmla="*/ 112677 w 121058"/>
                <a:gd name="connsiteY4" fmla="*/ 6212 h 73603"/>
                <a:gd name="connsiteX5" fmla="*/ 101138 w 121058"/>
                <a:gd name="connsiteY5" fmla="*/ 487 h 73603"/>
                <a:gd name="connsiteX6" fmla="*/ 6227 w 121058"/>
                <a:gd name="connsiteY6" fmla="*/ 32330 h 73603"/>
                <a:gd name="connsiteX7" fmla="*/ 472 w 121058"/>
                <a:gd name="connsiteY7" fmla="*/ 43870 h 73603"/>
                <a:gd name="connsiteX8" fmla="*/ 8382 w 121058"/>
                <a:gd name="connsiteY8" fmla="*/ 67391 h 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58" h="73603">
                  <a:moveTo>
                    <a:pt x="8382" y="67391"/>
                  </a:moveTo>
                  <a:cubicBezTo>
                    <a:pt x="9975" y="72172"/>
                    <a:pt x="15140" y="74739"/>
                    <a:pt x="19921" y="73116"/>
                  </a:cubicBezTo>
                  <a:lnTo>
                    <a:pt x="114832" y="41273"/>
                  </a:lnTo>
                  <a:cubicBezTo>
                    <a:pt x="119612" y="39679"/>
                    <a:pt x="122180" y="34514"/>
                    <a:pt x="120586" y="29733"/>
                  </a:cubicBezTo>
                  <a:lnTo>
                    <a:pt x="112677" y="6212"/>
                  </a:lnTo>
                  <a:cubicBezTo>
                    <a:pt x="111084" y="1431"/>
                    <a:pt x="105919" y="-1136"/>
                    <a:pt x="101138" y="487"/>
                  </a:cubicBezTo>
                  <a:lnTo>
                    <a:pt x="6227" y="32330"/>
                  </a:lnTo>
                  <a:cubicBezTo>
                    <a:pt x="1446" y="33924"/>
                    <a:pt x="-1121" y="39089"/>
                    <a:pt x="472" y="43870"/>
                  </a:cubicBezTo>
                  <a:lnTo>
                    <a:pt x="8382" y="67391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EF7B7965-AEAE-2589-0EB0-E6628712CA1A}"/>
                </a:ext>
              </a:extLst>
            </p:cNvPr>
            <p:cNvSpPr/>
            <p:nvPr/>
          </p:nvSpPr>
          <p:spPr>
            <a:xfrm>
              <a:off x="11088574" y="6577015"/>
              <a:ext cx="93730" cy="65753"/>
            </a:xfrm>
            <a:custGeom>
              <a:avLst/>
              <a:gdLst>
                <a:gd name="connsiteX0" fmla="*/ 472 w 93730"/>
                <a:gd name="connsiteY0" fmla="*/ 29748 h 65753"/>
                <a:gd name="connsiteX1" fmla="*/ 6227 w 93730"/>
                <a:gd name="connsiteY1" fmla="*/ 41288 h 65753"/>
                <a:gd name="connsiteX2" fmla="*/ 73839 w 93730"/>
                <a:gd name="connsiteY2" fmla="*/ 65281 h 65753"/>
                <a:gd name="connsiteX3" fmla="*/ 85379 w 93730"/>
                <a:gd name="connsiteY3" fmla="*/ 59526 h 65753"/>
                <a:gd name="connsiteX4" fmla="*/ 93258 w 93730"/>
                <a:gd name="connsiteY4" fmla="*/ 36005 h 65753"/>
                <a:gd name="connsiteX5" fmla="*/ 87503 w 93730"/>
                <a:gd name="connsiteY5" fmla="*/ 24466 h 65753"/>
                <a:gd name="connsiteX6" fmla="*/ 19891 w 93730"/>
                <a:gd name="connsiteY6" fmla="*/ 472 h 65753"/>
                <a:gd name="connsiteX7" fmla="*/ 8352 w 93730"/>
                <a:gd name="connsiteY7" fmla="*/ 6227 h 65753"/>
                <a:gd name="connsiteX8" fmla="*/ 472 w 93730"/>
                <a:gd name="connsiteY8" fmla="*/ 29748 h 6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30" h="65753">
                  <a:moveTo>
                    <a:pt x="472" y="29748"/>
                  </a:moveTo>
                  <a:cubicBezTo>
                    <a:pt x="-1121" y="34529"/>
                    <a:pt x="1446" y="39694"/>
                    <a:pt x="6227" y="41288"/>
                  </a:cubicBezTo>
                  <a:lnTo>
                    <a:pt x="73839" y="65281"/>
                  </a:lnTo>
                  <a:cubicBezTo>
                    <a:pt x="78620" y="66874"/>
                    <a:pt x="83785" y="64307"/>
                    <a:pt x="85379" y="59526"/>
                  </a:cubicBezTo>
                  <a:lnTo>
                    <a:pt x="93258" y="36005"/>
                  </a:lnTo>
                  <a:cubicBezTo>
                    <a:pt x="94852" y="31224"/>
                    <a:pt x="92284" y="26059"/>
                    <a:pt x="87503" y="24466"/>
                  </a:cubicBezTo>
                  <a:lnTo>
                    <a:pt x="19891" y="472"/>
                  </a:lnTo>
                  <a:cubicBezTo>
                    <a:pt x="15110" y="-1121"/>
                    <a:pt x="9946" y="1446"/>
                    <a:pt x="8352" y="6227"/>
                  </a:cubicBezTo>
                  <a:lnTo>
                    <a:pt x="472" y="29748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36E72EE7-A12F-1713-968F-3ED1B60B4972}"/>
                </a:ext>
              </a:extLst>
            </p:cNvPr>
            <p:cNvSpPr/>
            <p:nvPr/>
          </p:nvSpPr>
          <p:spPr>
            <a:xfrm>
              <a:off x="11030495" y="6372669"/>
              <a:ext cx="80714" cy="90937"/>
            </a:xfrm>
            <a:custGeom>
              <a:avLst/>
              <a:gdLst>
                <a:gd name="connsiteX0" fmla="*/ 77174 w 80714"/>
                <a:gd name="connsiteY0" fmla="*/ 17063 h 90937"/>
                <a:gd name="connsiteX1" fmla="*/ 78797 w 80714"/>
                <a:gd name="connsiteY1" fmla="*/ 29842 h 90937"/>
                <a:gd name="connsiteX2" fmla="*/ 35945 w 80714"/>
                <a:gd name="connsiteY2" fmla="*/ 87391 h 90937"/>
                <a:gd name="connsiteX3" fmla="*/ 23167 w 80714"/>
                <a:gd name="connsiteY3" fmla="*/ 89043 h 90937"/>
                <a:gd name="connsiteX4" fmla="*/ 3541 w 80714"/>
                <a:gd name="connsiteY4" fmla="*/ 73874 h 90937"/>
                <a:gd name="connsiteX5" fmla="*/ 1918 w 80714"/>
                <a:gd name="connsiteY5" fmla="*/ 61095 h 90937"/>
                <a:gd name="connsiteX6" fmla="*/ 44769 w 80714"/>
                <a:gd name="connsiteY6" fmla="*/ 3547 h 90937"/>
                <a:gd name="connsiteX7" fmla="*/ 57548 w 80714"/>
                <a:gd name="connsiteY7" fmla="*/ 1894 h 90937"/>
                <a:gd name="connsiteX8" fmla="*/ 77174 w 80714"/>
                <a:gd name="connsiteY8" fmla="*/ 17063 h 9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14" h="90937">
                  <a:moveTo>
                    <a:pt x="77174" y="17063"/>
                  </a:moveTo>
                  <a:cubicBezTo>
                    <a:pt x="81158" y="20133"/>
                    <a:pt x="81896" y="25858"/>
                    <a:pt x="78797" y="29842"/>
                  </a:cubicBezTo>
                  <a:lnTo>
                    <a:pt x="35945" y="87391"/>
                  </a:lnTo>
                  <a:cubicBezTo>
                    <a:pt x="32876" y="91375"/>
                    <a:pt x="27151" y="92113"/>
                    <a:pt x="23167" y="89043"/>
                  </a:cubicBezTo>
                  <a:lnTo>
                    <a:pt x="3541" y="73874"/>
                  </a:lnTo>
                  <a:cubicBezTo>
                    <a:pt x="-443" y="70805"/>
                    <a:pt x="-1181" y="65080"/>
                    <a:pt x="1918" y="61095"/>
                  </a:cubicBezTo>
                  <a:lnTo>
                    <a:pt x="44769" y="3547"/>
                  </a:lnTo>
                  <a:cubicBezTo>
                    <a:pt x="47839" y="-437"/>
                    <a:pt x="53564" y="-1175"/>
                    <a:pt x="57548" y="1894"/>
                  </a:cubicBezTo>
                  <a:lnTo>
                    <a:pt x="77174" y="17063"/>
                  </a:lnTo>
                  <a:close/>
                </a:path>
              </a:pathLst>
            </a:custGeom>
            <a:solidFill>
              <a:srgbClr val="F18A00"/>
            </a:solidFill>
            <a:ln w="2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0641725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titel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019EEAE-BD95-1211-09BD-6B85A9DC6AF1}"/>
              </a:ext>
            </a:extLst>
          </p:cNvPr>
          <p:cNvSpPr txBox="1"/>
          <p:nvPr userDrawn="1"/>
        </p:nvSpPr>
        <p:spPr>
          <a:xfrm>
            <a:off x="1220299" y="2644171"/>
            <a:ext cx="97514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  <a:latin typeface="+mj-lt"/>
              </a:rPr>
              <a:t>Tussentitel</a:t>
            </a:r>
            <a:endParaRPr lang="nl-BE" sz="9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09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833" y="2693518"/>
            <a:ext cx="6986336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02833" y="4758752"/>
            <a:ext cx="6986336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4BBD1317-825A-DF7D-F3D5-CBFD343C96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6087000" y="3057073"/>
            <a:ext cx="18000" cy="283527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111126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6">
            <a:extLst>
              <a:ext uri="{FF2B5EF4-FFF2-40B4-BE49-F238E27FC236}">
                <a16:creationId xmlns:a16="http://schemas.microsoft.com/office/drawing/2014/main" id="{8FAC75C7-7905-C4A8-2049-FD7E596E15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1500" y="571500"/>
            <a:ext cx="11049000" cy="40920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19865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ussentitel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7">
            <a:extLst>
              <a:ext uri="{FF2B5EF4-FFF2-40B4-BE49-F238E27FC236}">
                <a16:creationId xmlns:a16="http://schemas.microsoft.com/office/drawing/2014/main" id="{7E3DD2CF-E762-047E-D6E1-22604BD3D2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0" y="1714500"/>
            <a:ext cx="12191999" cy="51434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2CA90A1-E4B3-255A-936E-676350E0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4663536"/>
            <a:ext cx="11048999" cy="115659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F0673250-8007-E59D-9B84-AACAA74B1B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1" y="5837716"/>
            <a:ext cx="11048999" cy="44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671C8777-F077-C7D0-4B70-2CFE070EBA9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71500" y="571500"/>
            <a:ext cx="11049000" cy="4092036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 b="0" baseline="0"/>
            </a:lvl1pPr>
          </a:lstStyle>
          <a:p>
            <a:pPr lvl="0"/>
            <a:r>
              <a:rPr lang="nl-NL" noProof="0"/>
              <a:t>Klik op het pictogram als u media wilt toevoegen</a:t>
            </a:r>
            <a:endParaRPr lang="nl-BE" noProof="0" dirty="0"/>
          </a:p>
        </p:txBody>
      </p:sp>
    </p:spTree>
    <p:extLst>
      <p:ext uri="{BB962C8B-B14F-4D97-AF65-F5344CB8AC3E}">
        <p14:creationId xmlns:p14="http://schemas.microsoft.com/office/powerpoint/2010/main" val="3768710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2" presetClass="entr" presetSubtype="4" decel="100000" fill="hold" nodeType="withEffect" nodePh="1">
                  <p:stCondLst>
                    <p:cond delay="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11.xml"/><Relationship Id="rId42" Type="http://schemas.openxmlformats.org/officeDocument/2006/relationships/slideLayout" Target="../slideLayouts/slideLayout132.xml"/><Relationship Id="rId47" Type="http://schemas.openxmlformats.org/officeDocument/2006/relationships/slideLayout" Target="../slideLayouts/slideLayout137.xml"/><Relationship Id="rId63" Type="http://schemas.openxmlformats.org/officeDocument/2006/relationships/slideLayout" Target="../slideLayouts/slideLayout153.xml"/><Relationship Id="rId68" Type="http://schemas.openxmlformats.org/officeDocument/2006/relationships/slideLayout" Target="../slideLayouts/slideLayout158.xml"/><Relationship Id="rId84" Type="http://schemas.openxmlformats.org/officeDocument/2006/relationships/slideLayout" Target="../slideLayouts/slideLayout174.xml"/><Relationship Id="rId89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22.xml"/><Relationship Id="rId37" Type="http://schemas.openxmlformats.org/officeDocument/2006/relationships/slideLayout" Target="../slideLayouts/slideLayout127.xml"/><Relationship Id="rId53" Type="http://schemas.openxmlformats.org/officeDocument/2006/relationships/slideLayout" Target="../slideLayouts/slideLayout143.xml"/><Relationship Id="rId58" Type="http://schemas.openxmlformats.org/officeDocument/2006/relationships/slideLayout" Target="../slideLayouts/slideLayout148.xml"/><Relationship Id="rId74" Type="http://schemas.openxmlformats.org/officeDocument/2006/relationships/slideLayout" Target="../slideLayouts/slideLayout164.xml"/><Relationship Id="rId79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95.xml"/><Relationship Id="rId90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35" Type="http://schemas.openxmlformats.org/officeDocument/2006/relationships/slideLayout" Target="../slideLayouts/slideLayout125.xml"/><Relationship Id="rId43" Type="http://schemas.openxmlformats.org/officeDocument/2006/relationships/slideLayout" Target="../slideLayouts/slideLayout133.xml"/><Relationship Id="rId48" Type="http://schemas.openxmlformats.org/officeDocument/2006/relationships/slideLayout" Target="../slideLayouts/slideLayout138.xml"/><Relationship Id="rId56" Type="http://schemas.openxmlformats.org/officeDocument/2006/relationships/slideLayout" Target="../slideLayouts/slideLayout146.xml"/><Relationship Id="rId64" Type="http://schemas.openxmlformats.org/officeDocument/2006/relationships/slideLayout" Target="../slideLayouts/slideLayout154.xml"/><Relationship Id="rId69" Type="http://schemas.openxmlformats.org/officeDocument/2006/relationships/slideLayout" Target="../slideLayouts/slideLayout159.xml"/><Relationship Id="rId7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98.xml"/><Relationship Id="rId51" Type="http://schemas.openxmlformats.org/officeDocument/2006/relationships/slideLayout" Target="../slideLayouts/slideLayout141.xml"/><Relationship Id="rId72" Type="http://schemas.openxmlformats.org/officeDocument/2006/relationships/slideLayout" Target="../slideLayouts/slideLayout162.xml"/><Relationship Id="rId80" Type="http://schemas.openxmlformats.org/officeDocument/2006/relationships/slideLayout" Target="../slideLayouts/slideLayout170.xml"/><Relationship Id="rId85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23.xml"/><Relationship Id="rId38" Type="http://schemas.openxmlformats.org/officeDocument/2006/relationships/slideLayout" Target="../slideLayouts/slideLayout128.xml"/><Relationship Id="rId46" Type="http://schemas.openxmlformats.org/officeDocument/2006/relationships/slideLayout" Target="../slideLayouts/slideLayout136.xml"/><Relationship Id="rId59" Type="http://schemas.openxmlformats.org/officeDocument/2006/relationships/slideLayout" Target="../slideLayouts/slideLayout149.xml"/><Relationship Id="rId67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10.xml"/><Relationship Id="rId41" Type="http://schemas.openxmlformats.org/officeDocument/2006/relationships/slideLayout" Target="../slideLayouts/slideLayout131.xml"/><Relationship Id="rId54" Type="http://schemas.openxmlformats.org/officeDocument/2006/relationships/slideLayout" Target="../slideLayouts/slideLayout144.xml"/><Relationship Id="rId62" Type="http://schemas.openxmlformats.org/officeDocument/2006/relationships/slideLayout" Target="../slideLayouts/slideLayout152.xml"/><Relationship Id="rId70" Type="http://schemas.openxmlformats.org/officeDocument/2006/relationships/slideLayout" Target="../slideLayouts/slideLayout160.xml"/><Relationship Id="rId75" Type="http://schemas.openxmlformats.org/officeDocument/2006/relationships/slideLayout" Target="../slideLayouts/slideLayout165.xml"/><Relationship Id="rId83" Type="http://schemas.openxmlformats.org/officeDocument/2006/relationships/slideLayout" Target="../slideLayouts/slideLayout173.xml"/><Relationship Id="rId88" Type="http://schemas.openxmlformats.org/officeDocument/2006/relationships/slideLayout" Target="../slideLayouts/slideLayout178.xml"/><Relationship Id="rId91" Type="http://schemas.openxmlformats.org/officeDocument/2006/relationships/theme" Target="../theme/theme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26.xml"/><Relationship Id="rId49" Type="http://schemas.openxmlformats.org/officeDocument/2006/relationships/slideLayout" Target="../slideLayouts/slideLayout139.xml"/><Relationship Id="rId57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21.xml"/><Relationship Id="rId44" Type="http://schemas.openxmlformats.org/officeDocument/2006/relationships/slideLayout" Target="../slideLayouts/slideLayout134.xml"/><Relationship Id="rId52" Type="http://schemas.openxmlformats.org/officeDocument/2006/relationships/slideLayout" Target="../slideLayouts/slideLayout142.xml"/><Relationship Id="rId60" Type="http://schemas.openxmlformats.org/officeDocument/2006/relationships/slideLayout" Target="../slideLayouts/slideLayout150.xml"/><Relationship Id="rId65" Type="http://schemas.openxmlformats.org/officeDocument/2006/relationships/slideLayout" Target="../slideLayouts/slideLayout155.xml"/><Relationship Id="rId73" Type="http://schemas.openxmlformats.org/officeDocument/2006/relationships/slideLayout" Target="../slideLayouts/slideLayout163.xml"/><Relationship Id="rId78" Type="http://schemas.openxmlformats.org/officeDocument/2006/relationships/slideLayout" Target="../slideLayouts/slideLayout168.xml"/><Relationship Id="rId81" Type="http://schemas.openxmlformats.org/officeDocument/2006/relationships/slideLayout" Target="../slideLayouts/slideLayout171.xml"/><Relationship Id="rId86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9.xml"/><Relationship Id="rId34" Type="http://schemas.openxmlformats.org/officeDocument/2006/relationships/slideLayout" Target="../slideLayouts/slideLayout124.xml"/><Relationship Id="rId50" Type="http://schemas.openxmlformats.org/officeDocument/2006/relationships/slideLayout" Target="../slideLayouts/slideLayout140.xml"/><Relationship Id="rId55" Type="http://schemas.openxmlformats.org/officeDocument/2006/relationships/slideLayout" Target="../slideLayouts/slideLayout145.xml"/><Relationship Id="rId7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97.xml"/><Relationship Id="rId7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30.xml"/><Relationship Id="rId45" Type="http://schemas.openxmlformats.org/officeDocument/2006/relationships/slideLayout" Target="../slideLayouts/slideLayout135.xml"/><Relationship Id="rId66" Type="http://schemas.openxmlformats.org/officeDocument/2006/relationships/slideLayout" Target="../slideLayouts/slideLayout156.xml"/><Relationship Id="rId87" Type="http://schemas.openxmlformats.org/officeDocument/2006/relationships/slideLayout" Target="../slideLayouts/slideLayout177.xml"/><Relationship Id="rId61" Type="http://schemas.openxmlformats.org/officeDocument/2006/relationships/slideLayout" Target="../slideLayouts/slideLayout151.xml"/><Relationship Id="rId82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0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01.xml"/><Relationship Id="rId42" Type="http://schemas.openxmlformats.org/officeDocument/2006/relationships/slideLayout" Target="../slideLayouts/slideLayout222.xml"/><Relationship Id="rId47" Type="http://schemas.openxmlformats.org/officeDocument/2006/relationships/slideLayout" Target="../slideLayouts/slideLayout227.xml"/><Relationship Id="rId63" Type="http://schemas.openxmlformats.org/officeDocument/2006/relationships/slideLayout" Target="../slideLayouts/slideLayout243.xml"/><Relationship Id="rId68" Type="http://schemas.openxmlformats.org/officeDocument/2006/relationships/slideLayout" Target="../slideLayouts/slideLayout248.xml"/><Relationship Id="rId84" Type="http://schemas.openxmlformats.org/officeDocument/2006/relationships/slideLayout" Target="../slideLayouts/slideLayout264.xml"/><Relationship Id="rId89" Type="http://schemas.openxmlformats.org/officeDocument/2006/relationships/slideLayout" Target="../slideLayouts/slideLayout269.xml"/><Relationship Id="rId1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191.xml"/><Relationship Id="rId32" Type="http://schemas.openxmlformats.org/officeDocument/2006/relationships/slideLayout" Target="../slideLayouts/slideLayout212.xml"/><Relationship Id="rId37" Type="http://schemas.openxmlformats.org/officeDocument/2006/relationships/slideLayout" Target="../slideLayouts/slideLayout217.xml"/><Relationship Id="rId53" Type="http://schemas.openxmlformats.org/officeDocument/2006/relationships/slideLayout" Target="../slideLayouts/slideLayout233.xml"/><Relationship Id="rId58" Type="http://schemas.openxmlformats.org/officeDocument/2006/relationships/slideLayout" Target="../slideLayouts/slideLayout238.xml"/><Relationship Id="rId74" Type="http://schemas.openxmlformats.org/officeDocument/2006/relationships/slideLayout" Target="../slideLayouts/slideLayout254.xml"/><Relationship Id="rId79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185.xml"/><Relationship Id="rId90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30" Type="http://schemas.openxmlformats.org/officeDocument/2006/relationships/slideLayout" Target="../slideLayouts/slideLayout210.xml"/><Relationship Id="rId35" Type="http://schemas.openxmlformats.org/officeDocument/2006/relationships/slideLayout" Target="../slideLayouts/slideLayout215.xml"/><Relationship Id="rId43" Type="http://schemas.openxmlformats.org/officeDocument/2006/relationships/slideLayout" Target="../slideLayouts/slideLayout223.xml"/><Relationship Id="rId48" Type="http://schemas.openxmlformats.org/officeDocument/2006/relationships/slideLayout" Target="../slideLayouts/slideLayout228.xml"/><Relationship Id="rId56" Type="http://schemas.openxmlformats.org/officeDocument/2006/relationships/slideLayout" Target="../slideLayouts/slideLayout236.xml"/><Relationship Id="rId64" Type="http://schemas.openxmlformats.org/officeDocument/2006/relationships/slideLayout" Target="../slideLayouts/slideLayout244.xml"/><Relationship Id="rId69" Type="http://schemas.openxmlformats.org/officeDocument/2006/relationships/slideLayout" Target="../slideLayouts/slideLayout249.xml"/><Relationship Id="rId77" Type="http://schemas.openxmlformats.org/officeDocument/2006/relationships/slideLayout" Target="../slideLayouts/slideLayout257.xml"/><Relationship Id="rId8" Type="http://schemas.openxmlformats.org/officeDocument/2006/relationships/slideLayout" Target="../slideLayouts/slideLayout188.xml"/><Relationship Id="rId51" Type="http://schemas.openxmlformats.org/officeDocument/2006/relationships/slideLayout" Target="../slideLayouts/slideLayout231.xml"/><Relationship Id="rId72" Type="http://schemas.openxmlformats.org/officeDocument/2006/relationships/slideLayout" Target="../slideLayouts/slideLayout252.xml"/><Relationship Id="rId80" Type="http://schemas.openxmlformats.org/officeDocument/2006/relationships/slideLayout" Target="../slideLayouts/slideLayout260.xml"/><Relationship Id="rId85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slideLayout" Target="../slideLayouts/slideLayout213.xml"/><Relationship Id="rId38" Type="http://schemas.openxmlformats.org/officeDocument/2006/relationships/slideLayout" Target="../slideLayouts/slideLayout218.xml"/><Relationship Id="rId46" Type="http://schemas.openxmlformats.org/officeDocument/2006/relationships/slideLayout" Target="../slideLayouts/slideLayout226.xml"/><Relationship Id="rId59" Type="http://schemas.openxmlformats.org/officeDocument/2006/relationships/slideLayout" Target="../slideLayouts/slideLayout239.xml"/><Relationship Id="rId67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221.xml"/><Relationship Id="rId54" Type="http://schemas.openxmlformats.org/officeDocument/2006/relationships/slideLayout" Target="../slideLayouts/slideLayout234.xml"/><Relationship Id="rId62" Type="http://schemas.openxmlformats.org/officeDocument/2006/relationships/slideLayout" Target="../slideLayouts/slideLayout242.xml"/><Relationship Id="rId70" Type="http://schemas.openxmlformats.org/officeDocument/2006/relationships/slideLayout" Target="../slideLayouts/slideLayout250.xml"/><Relationship Id="rId75" Type="http://schemas.openxmlformats.org/officeDocument/2006/relationships/slideLayout" Target="../slideLayouts/slideLayout255.xml"/><Relationship Id="rId83" Type="http://schemas.openxmlformats.org/officeDocument/2006/relationships/slideLayout" Target="../slideLayouts/slideLayout263.xml"/><Relationship Id="rId88" Type="http://schemas.openxmlformats.org/officeDocument/2006/relationships/slideLayout" Target="../slideLayouts/slideLayout268.xml"/><Relationship Id="rId91" Type="http://schemas.openxmlformats.org/officeDocument/2006/relationships/theme" Target="../theme/theme3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36" Type="http://schemas.openxmlformats.org/officeDocument/2006/relationships/slideLayout" Target="../slideLayouts/slideLayout216.xml"/><Relationship Id="rId49" Type="http://schemas.openxmlformats.org/officeDocument/2006/relationships/slideLayout" Target="../slideLayouts/slideLayout229.xml"/><Relationship Id="rId57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211.xml"/><Relationship Id="rId44" Type="http://schemas.openxmlformats.org/officeDocument/2006/relationships/slideLayout" Target="../slideLayouts/slideLayout224.xml"/><Relationship Id="rId52" Type="http://schemas.openxmlformats.org/officeDocument/2006/relationships/slideLayout" Target="../slideLayouts/slideLayout232.xml"/><Relationship Id="rId60" Type="http://schemas.openxmlformats.org/officeDocument/2006/relationships/slideLayout" Target="../slideLayouts/slideLayout240.xml"/><Relationship Id="rId65" Type="http://schemas.openxmlformats.org/officeDocument/2006/relationships/slideLayout" Target="../slideLayouts/slideLayout245.xml"/><Relationship Id="rId73" Type="http://schemas.openxmlformats.org/officeDocument/2006/relationships/slideLayout" Target="../slideLayouts/slideLayout253.xml"/><Relationship Id="rId78" Type="http://schemas.openxmlformats.org/officeDocument/2006/relationships/slideLayout" Target="../slideLayouts/slideLayout258.xml"/><Relationship Id="rId81" Type="http://schemas.openxmlformats.org/officeDocument/2006/relationships/slideLayout" Target="../slideLayouts/slideLayout261.xml"/><Relationship Id="rId86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39" Type="http://schemas.openxmlformats.org/officeDocument/2006/relationships/slideLayout" Target="../slideLayouts/slideLayout219.xml"/><Relationship Id="rId34" Type="http://schemas.openxmlformats.org/officeDocument/2006/relationships/slideLayout" Target="../slideLayouts/slideLayout214.xml"/><Relationship Id="rId50" Type="http://schemas.openxmlformats.org/officeDocument/2006/relationships/slideLayout" Target="../slideLayouts/slideLayout230.xml"/><Relationship Id="rId55" Type="http://schemas.openxmlformats.org/officeDocument/2006/relationships/slideLayout" Target="../slideLayouts/slideLayout235.xml"/><Relationship Id="rId76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187.xml"/><Relationship Id="rId71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182.xml"/><Relationship Id="rId29" Type="http://schemas.openxmlformats.org/officeDocument/2006/relationships/slideLayout" Target="../slideLayouts/slideLayout209.xml"/><Relationship Id="rId24" Type="http://schemas.openxmlformats.org/officeDocument/2006/relationships/slideLayout" Target="../slideLayouts/slideLayout204.xml"/><Relationship Id="rId40" Type="http://schemas.openxmlformats.org/officeDocument/2006/relationships/slideLayout" Target="../slideLayouts/slideLayout220.xml"/><Relationship Id="rId45" Type="http://schemas.openxmlformats.org/officeDocument/2006/relationships/slideLayout" Target="../slideLayouts/slideLayout225.xml"/><Relationship Id="rId66" Type="http://schemas.openxmlformats.org/officeDocument/2006/relationships/slideLayout" Target="../slideLayouts/slideLayout246.xml"/><Relationship Id="rId87" Type="http://schemas.openxmlformats.org/officeDocument/2006/relationships/slideLayout" Target="../slideLayouts/slideLayout267.xml"/><Relationship Id="rId61" Type="http://schemas.openxmlformats.org/officeDocument/2006/relationships/slideLayout" Target="../slideLayouts/slideLayout241.xml"/><Relationship Id="rId82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199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6.xml"/><Relationship Id="rId21" Type="http://schemas.openxmlformats.org/officeDocument/2006/relationships/slideLayout" Target="../slideLayouts/slideLayout291.xml"/><Relationship Id="rId42" Type="http://schemas.openxmlformats.org/officeDocument/2006/relationships/slideLayout" Target="../slideLayouts/slideLayout312.xml"/><Relationship Id="rId47" Type="http://schemas.openxmlformats.org/officeDocument/2006/relationships/slideLayout" Target="../slideLayouts/slideLayout317.xml"/><Relationship Id="rId63" Type="http://schemas.openxmlformats.org/officeDocument/2006/relationships/slideLayout" Target="../slideLayouts/slideLayout333.xml"/><Relationship Id="rId68" Type="http://schemas.openxmlformats.org/officeDocument/2006/relationships/slideLayout" Target="../slideLayouts/slideLayout338.xml"/><Relationship Id="rId84" Type="http://schemas.openxmlformats.org/officeDocument/2006/relationships/slideLayout" Target="../slideLayouts/slideLayout354.xml"/><Relationship Id="rId89" Type="http://schemas.openxmlformats.org/officeDocument/2006/relationships/slideLayout" Target="../slideLayouts/slideLayout359.xml"/><Relationship Id="rId1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81.xml"/><Relationship Id="rId32" Type="http://schemas.openxmlformats.org/officeDocument/2006/relationships/slideLayout" Target="../slideLayouts/slideLayout302.xml"/><Relationship Id="rId37" Type="http://schemas.openxmlformats.org/officeDocument/2006/relationships/slideLayout" Target="../slideLayouts/slideLayout307.xml"/><Relationship Id="rId53" Type="http://schemas.openxmlformats.org/officeDocument/2006/relationships/slideLayout" Target="../slideLayouts/slideLayout323.xml"/><Relationship Id="rId58" Type="http://schemas.openxmlformats.org/officeDocument/2006/relationships/slideLayout" Target="../slideLayouts/slideLayout328.xml"/><Relationship Id="rId74" Type="http://schemas.openxmlformats.org/officeDocument/2006/relationships/slideLayout" Target="../slideLayouts/slideLayout344.xml"/><Relationship Id="rId79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275.xml"/><Relationship Id="rId90" Type="http://schemas.openxmlformats.org/officeDocument/2006/relationships/slideLayout" Target="../slideLayouts/slideLayout360.xml"/><Relationship Id="rId14" Type="http://schemas.openxmlformats.org/officeDocument/2006/relationships/slideLayout" Target="../slideLayouts/slideLayout284.xml"/><Relationship Id="rId22" Type="http://schemas.openxmlformats.org/officeDocument/2006/relationships/slideLayout" Target="../slideLayouts/slideLayout292.xml"/><Relationship Id="rId27" Type="http://schemas.openxmlformats.org/officeDocument/2006/relationships/slideLayout" Target="../slideLayouts/slideLayout297.xml"/><Relationship Id="rId30" Type="http://schemas.openxmlformats.org/officeDocument/2006/relationships/slideLayout" Target="../slideLayouts/slideLayout300.xml"/><Relationship Id="rId35" Type="http://schemas.openxmlformats.org/officeDocument/2006/relationships/slideLayout" Target="../slideLayouts/slideLayout305.xml"/><Relationship Id="rId43" Type="http://schemas.openxmlformats.org/officeDocument/2006/relationships/slideLayout" Target="../slideLayouts/slideLayout313.xml"/><Relationship Id="rId48" Type="http://schemas.openxmlformats.org/officeDocument/2006/relationships/slideLayout" Target="../slideLayouts/slideLayout318.xml"/><Relationship Id="rId56" Type="http://schemas.openxmlformats.org/officeDocument/2006/relationships/slideLayout" Target="../slideLayouts/slideLayout326.xml"/><Relationship Id="rId64" Type="http://schemas.openxmlformats.org/officeDocument/2006/relationships/slideLayout" Target="../slideLayouts/slideLayout334.xml"/><Relationship Id="rId69" Type="http://schemas.openxmlformats.org/officeDocument/2006/relationships/slideLayout" Target="../slideLayouts/slideLayout339.xml"/><Relationship Id="rId77" Type="http://schemas.openxmlformats.org/officeDocument/2006/relationships/slideLayout" Target="../slideLayouts/slideLayout347.xml"/><Relationship Id="rId8" Type="http://schemas.openxmlformats.org/officeDocument/2006/relationships/slideLayout" Target="../slideLayouts/slideLayout278.xml"/><Relationship Id="rId51" Type="http://schemas.openxmlformats.org/officeDocument/2006/relationships/slideLayout" Target="../slideLayouts/slideLayout321.xml"/><Relationship Id="rId72" Type="http://schemas.openxmlformats.org/officeDocument/2006/relationships/slideLayout" Target="../slideLayouts/slideLayout342.xml"/><Relationship Id="rId80" Type="http://schemas.openxmlformats.org/officeDocument/2006/relationships/slideLayout" Target="../slideLayouts/slideLayout350.xml"/><Relationship Id="rId85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82.xml"/><Relationship Id="rId17" Type="http://schemas.openxmlformats.org/officeDocument/2006/relationships/slideLayout" Target="../slideLayouts/slideLayout287.xml"/><Relationship Id="rId25" Type="http://schemas.openxmlformats.org/officeDocument/2006/relationships/slideLayout" Target="../slideLayouts/slideLayout295.xml"/><Relationship Id="rId33" Type="http://schemas.openxmlformats.org/officeDocument/2006/relationships/slideLayout" Target="../slideLayouts/slideLayout303.xml"/><Relationship Id="rId38" Type="http://schemas.openxmlformats.org/officeDocument/2006/relationships/slideLayout" Target="../slideLayouts/slideLayout308.xml"/><Relationship Id="rId46" Type="http://schemas.openxmlformats.org/officeDocument/2006/relationships/slideLayout" Target="../slideLayouts/slideLayout316.xml"/><Relationship Id="rId59" Type="http://schemas.openxmlformats.org/officeDocument/2006/relationships/slideLayout" Target="../slideLayouts/slideLayout329.xml"/><Relationship Id="rId67" Type="http://schemas.openxmlformats.org/officeDocument/2006/relationships/slideLayout" Target="../slideLayouts/slideLayout337.xml"/><Relationship Id="rId20" Type="http://schemas.openxmlformats.org/officeDocument/2006/relationships/slideLayout" Target="../slideLayouts/slideLayout290.xml"/><Relationship Id="rId41" Type="http://schemas.openxmlformats.org/officeDocument/2006/relationships/slideLayout" Target="../slideLayouts/slideLayout311.xml"/><Relationship Id="rId54" Type="http://schemas.openxmlformats.org/officeDocument/2006/relationships/slideLayout" Target="../slideLayouts/slideLayout324.xml"/><Relationship Id="rId62" Type="http://schemas.openxmlformats.org/officeDocument/2006/relationships/slideLayout" Target="../slideLayouts/slideLayout332.xml"/><Relationship Id="rId70" Type="http://schemas.openxmlformats.org/officeDocument/2006/relationships/slideLayout" Target="../slideLayouts/slideLayout340.xml"/><Relationship Id="rId75" Type="http://schemas.openxmlformats.org/officeDocument/2006/relationships/slideLayout" Target="../slideLayouts/slideLayout345.xml"/><Relationship Id="rId83" Type="http://schemas.openxmlformats.org/officeDocument/2006/relationships/slideLayout" Target="../slideLayouts/slideLayout353.xml"/><Relationship Id="rId88" Type="http://schemas.openxmlformats.org/officeDocument/2006/relationships/slideLayout" Target="../slideLayouts/slideLayout358.xml"/><Relationship Id="rId91" Type="http://schemas.openxmlformats.org/officeDocument/2006/relationships/theme" Target="../theme/theme4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85.xml"/><Relationship Id="rId23" Type="http://schemas.openxmlformats.org/officeDocument/2006/relationships/slideLayout" Target="../slideLayouts/slideLayout293.xml"/><Relationship Id="rId28" Type="http://schemas.openxmlformats.org/officeDocument/2006/relationships/slideLayout" Target="../slideLayouts/slideLayout298.xml"/><Relationship Id="rId36" Type="http://schemas.openxmlformats.org/officeDocument/2006/relationships/slideLayout" Target="../slideLayouts/slideLayout306.xml"/><Relationship Id="rId49" Type="http://schemas.openxmlformats.org/officeDocument/2006/relationships/slideLayout" Target="../slideLayouts/slideLayout319.xml"/><Relationship Id="rId57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280.xml"/><Relationship Id="rId31" Type="http://schemas.openxmlformats.org/officeDocument/2006/relationships/slideLayout" Target="../slideLayouts/slideLayout301.xml"/><Relationship Id="rId44" Type="http://schemas.openxmlformats.org/officeDocument/2006/relationships/slideLayout" Target="../slideLayouts/slideLayout314.xml"/><Relationship Id="rId52" Type="http://schemas.openxmlformats.org/officeDocument/2006/relationships/slideLayout" Target="../slideLayouts/slideLayout322.xml"/><Relationship Id="rId60" Type="http://schemas.openxmlformats.org/officeDocument/2006/relationships/slideLayout" Target="../slideLayouts/slideLayout330.xml"/><Relationship Id="rId65" Type="http://schemas.openxmlformats.org/officeDocument/2006/relationships/slideLayout" Target="../slideLayouts/slideLayout335.xml"/><Relationship Id="rId73" Type="http://schemas.openxmlformats.org/officeDocument/2006/relationships/slideLayout" Target="../slideLayouts/slideLayout343.xml"/><Relationship Id="rId78" Type="http://schemas.openxmlformats.org/officeDocument/2006/relationships/slideLayout" Target="../slideLayouts/slideLayout348.xml"/><Relationship Id="rId81" Type="http://schemas.openxmlformats.org/officeDocument/2006/relationships/slideLayout" Target="../slideLayouts/slideLayout351.xml"/><Relationship Id="rId86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3.xml"/><Relationship Id="rId18" Type="http://schemas.openxmlformats.org/officeDocument/2006/relationships/slideLayout" Target="../slideLayouts/slideLayout288.xml"/><Relationship Id="rId39" Type="http://schemas.openxmlformats.org/officeDocument/2006/relationships/slideLayout" Target="../slideLayouts/slideLayout309.xml"/><Relationship Id="rId34" Type="http://schemas.openxmlformats.org/officeDocument/2006/relationships/slideLayout" Target="../slideLayouts/slideLayout304.xml"/><Relationship Id="rId50" Type="http://schemas.openxmlformats.org/officeDocument/2006/relationships/slideLayout" Target="../slideLayouts/slideLayout320.xml"/><Relationship Id="rId55" Type="http://schemas.openxmlformats.org/officeDocument/2006/relationships/slideLayout" Target="../slideLayouts/slideLayout325.xml"/><Relationship Id="rId76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277.xml"/><Relationship Id="rId71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272.xml"/><Relationship Id="rId29" Type="http://schemas.openxmlformats.org/officeDocument/2006/relationships/slideLayout" Target="../slideLayouts/slideLayout299.xml"/><Relationship Id="rId24" Type="http://schemas.openxmlformats.org/officeDocument/2006/relationships/slideLayout" Target="../slideLayouts/slideLayout294.xml"/><Relationship Id="rId40" Type="http://schemas.openxmlformats.org/officeDocument/2006/relationships/slideLayout" Target="../slideLayouts/slideLayout310.xml"/><Relationship Id="rId45" Type="http://schemas.openxmlformats.org/officeDocument/2006/relationships/slideLayout" Target="../slideLayouts/slideLayout315.xml"/><Relationship Id="rId66" Type="http://schemas.openxmlformats.org/officeDocument/2006/relationships/slideLayout" Target="../slideLayouts/slideLayout336.xml"/><Relationship Id="rId87" Type="http://schemas.openxmlformats.org/officeDocument/2006/relationships/slideLayout" Target="../slideLayouts/slideLayout357.xml"/><Relationship Id="rId61" Type="http://schemas.openxmlformats.org/officeDocument/2006/relationships/slideLayout" Target="../slideLayouts/slideLayout331.xml"/><Relationship Id="rId82" Type="http://schemas.openxmlformats.org/officeDocument/2006/relationships/slideLayout" Target="../slideLayouts/slideLayout352.xml"/><Relationship Id="rId19" Type="http://schemas.openxmlformats.org/officeDocument/2006/relationships/slideLayout" Target="../slideLayouts/slideLayout28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itel 1">
            <a:extLst>
              <a:ext uri="{FF2B5EF4-FFF2-40B4-BE49-F238E27FC236}">
                <a16:creationId xmlns:a16="http://schemas.microsoft.com/office/drawing/2014/main" id="{0B8375F0-D5EB-4993-8A33-019D47ED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61CE5AF-F7B2-172E-14FE-47C12571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0263"/>
            <a:ext cx="11049000" cy="4506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voettekst 4">
            <a:extLst>
              <a:ext uri="{FF2B5EF4-FFF2-40B4-BE49-F238E27FC236}">
                <a16:creationId xmlns:a16="http://schemas.microsoft.com/office/drawing/2014/main" id="{1F94AD30-3359-DCE9-8616-E8036ACD7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70920"/>
            <a:ext cx="10441222" cy="19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D4A5EB4A-76C2-90BF-61D0-C4E48BBB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595" y="6570920"/>
            <a:ext cx="487905" cy="197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222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3967" r:id="rId2"/>
    <p:sldLayoutId id="2147483968" r:id="rId3"/>
    <p:sldLayoutId id="2147483966" r:id="rId4"/>
    <p:sldLayoutId id="2147484343" r:id="rId5"/>
    <p:sldLayoutId id="2147484339" r:id="rId6"/>
    <p:sldLayoutId id="2147484344" r:id="rId7"/>
    <p:sldLayoutId id="2147484342" r:id="rId8"/>
    <p:sldLayoutId id="2147484345" r:id="rId9"/>
    <p:sldLayoutId id="2147484340" r:id="rId10"/>
    <p:sldLayoutId id="2147484596" r:id="rId11"/>
    <p:sldLayoutId id="2147484100" r:id="rId12"/>
    <p:sldLayoutId id="2147483961" r:id="rId13"/>
    <p:sldLayoutId id="2147483962" r:id="rId14"/>
    <p:sldLayoutId id="2147484101" r:id="rId15"/>
    <p:sldLayoutId id="2147483972" r:id="rId16"/>
    <p:sldLayoutId id="2147483974" r:id="rId17"/>
    <p:sldLayoutId id="2147484006" r:id="rId18"/>
    <p:sldLayoutId id="2147484595" r:id="rId19"/>
    <p:sldLayoutId id="2147483973" r:id="rId20"/>
    <p:sldLayoutId id="2147484338" r:id="rId21"/>
    <p:sldLayoutId id="2147485141" r:id="rId22"/>
    <p:sldLayoutId id="2147483971" r:id="rId23"/>
    <p:sldLayoutId id="2147484597" r:id="rId24"/>
    <p:sldLayoutId id="2147483970" r:id="rId25"/>
    <p:sldLayoutId id="2147484598" r:id="rId26"/>
    <p:sldLayoutId id="2147483975" r:id="rId27"/>
    <p:sldLayoutId id="2147483976" r:id="rId28"/>
    <p:sldLayoutId id="2147483980" r:id="rId29"/>
    <p:sldLayoutId id="2147483977" r:id="rId30"/>
    <p:sldLayoutId id="2147483978" r:id="rId31"/>
    <p:sldLayoutId id="2147483979" r:id="rId32"/>
    <p:sldLayoutId id="2147484105" r:id="rId33"/>
    <p:sldLayoutId id="2147484010" r:id="rId34"/>
    <p:sldLayoutId id="2147484008" r:id="rId35"/>
    <p:sldLayoutId id="2147484012" r:id="rId36"/>
    <p:sldLayoutId id="2147483996" r:id="rId37"/>
    <p:sldLayoutId id="2147484040" r:id="rId38"/>
    <p:sldLayoutId id="2147484039" r:id="rId39"/>
    <p:sldLayoutId id="2147484045" r:id="rId40"/>
    <p:sldLayoutId id="2147484090" r:id="rId41"/>
    <p:sldLayoutId id="2147484602" r:id="rId42"/>
    <p:sldLayoutId id="2147484603" r:id="rId43"/>
    <p:sldLayoutId id="2147483992" r:id="rId44"/>
    <p:sldLayoutId id="2147484091" r:id="rId45"/>
    <p:sldLayoutId id="2147484007" r:id="rId46"/>
    <p:sldLayoutId id="2147484038" r:id="rId47"/>
    <p:sldLayoutId id="2147484059" r:id="rId48"/>
    <p:sldLayoutId id="2147484057" r:id="rId49"/>
    <p:sldLayoutId id="2147484058" r:id="rId50"/>
    <p:sldLayoutId id="2147484599" r:id="rId51"/>
    <p:sldLayoutId id="2147483994" r:id="rId52"/>
    <p:sldLayoutId id="2147484022" r:id="rId53"/>
    <p:sldLayoutId id="2147484014" r:id="rId54"/>
    <p:sldLayoutId id="2147483993" r:id="rId55"/>
    <p:sldLayoutId id="2147483998" r:id="rId56"/>
    <p:sldLayoutId id="2147484049" r:id="rId57"/>
    <p:sldLayoutId id="2147484055" r:id="rId58"/>
    <p:sldLayoutId id="2147484051" r:id="rId59"/>
    <p:sldLayoutId id="2147484047" r:id="rId60"/>
    <p:sldLayoutId id="2147484053" r:id="rId61"/>
    <p:sldLayoutId id="2147484079" r:id="rId62"/>
    <p:sldLayoutId id="2147484082" r:id="rId63"/>
    <p:sldLayoutId id="2147484080" r:id="rId64"/>
    <p:sldLayoutId id="2147484078" r:id="rId65"/>
    <p:sldLayoutId id="2147484081" r:id="rId66"/>
    <p:sldLayoutId id="2147484601" r:id="rId67"/>
    <p:sldLayoutId id="2147483985" r:id="rId68"/>
    <p:sldLayoutId id="2147483988" r:id="rId69"/>
    <p:sldLayoutId id="2147484084" r:id="rId70"/>
    <p:sldLayoutId id="2147484085" r:id="rId71"/>
    <p:sldLayoutId id="2147484086" r:id="rId72"/>
    <p:sldLayoutId id="2147484087" r:id="rId73"/>
    <p:sldLayoutId id="2147484106" r:id="rId74"/>
    <p:sldLayoutId id="2147484004" r:id="rId75"/>
    <p:sldLayoutId id="2147483915" r:id="rId76"/>
    <p:sldLayoutId id="2147484005" r:id="rId77"/>
    <p:sldLayoutId id="2147484003" r:id="rId78"/>
    <p:sldLayoutId id="2147483914" r:id="rId79"/>
    <p:sldLayoutId id="2147484002" r:id="rId80"/>
    <p:sldLayoutId id="2147483882" r:id="rId81"/>
    <p:sldLayoutId id="2147483883" r:id="rId82"/>
    <p:sldLayoutId id="2147484098" r:id="rId83"/>
    <p:sldLayoutId id="2147484099" r:id="rId84"/>
    <p:sldLayoutId id="2147484108" r:id="rId85"/>
    <p:sldLayoutId id="2147483797" r:id="rId86"/>
    <p:sldLayoutId id="2147483798" r:id="rId87"/>
    <p:sldLayoutId id="2147484348" r:id="rId88"/>
    <p:sldLayoutId id="2147484347" r:id="rId89"/>
    <p:sldLayoutId id="2147484600" r:id="rId9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8C8C8"/>
          </p15:clr>
        </p15:guide>
        <p15:guide id="2" pos="7673">
          <p15:clr>
            <a:srgbClr val="C8C8C8"/>
          </p15:clr>
        </p15:guide>
        <p15:guide id="3" pos="360">
          <p15:clr>
            <a:srgbClr val="C8C8C8"/>
          </p15:clr>
        </p15:guide>
        <p15:guide id="4" pos="1056">
          <p15:clr>
            <a:srgbClr val="C8C8C8"/>
          </p15:clr>
        </p15:guide>
        <p15:guide id="5" pos="1752">
          <p15:clr>
            <a:srgbClr val="C8C8C8"/>
          </p15:clr>
        </p15:guide>
        <p15:guide id="6" pos="2448">
          <p15:clr>
            <a:srgbClr val="C8C8C8"/>
          </p15:clr>
        </p15:guide>
        <p15:guide id="7" pos="3144">
          <p15:clr>
            <a:srgbClr val="C8C8C8"/>
          </p15:clr>
        </p15:guide>
        <p15:guide id="8" pos="3840">
          <p15:clr>
            <a:srgbClr val="C8C8C8"/>
          </p15:clr>
        </p15:guide>
        <p15:guide id="9" pos="4536">
          <p15:clr>
            <a:srgbClr val="C8C8C8"/>
          </p15:clr>
        </p15:guide>
        <p15:guide id="10" pos="5232">
          <p15:clr>
            <a:srgbClr val="C8C8C8"/>
          </p15:clr>
        </p15:guide>
        <p15:guide id="11" pos="5928">
          <p15:clr>
            <a:srgbClr val="C8C8C8"/>
          </p15:clr>
        </p15:guide>
        <p15:guide id="12" pos="6624">
          <p15:clr>
            <a:srgbClr val="C8C8C8"/>
          </p15:clr>
        </p15:guide>
        <p15:guide id="13" pos="7320">
          <p15:clr>
            <a:srgbClr val="C8C8C8"/>
          </p15:clr>
        </p15:guide>
        <p15:guide id="14" orient="horz">
          <p15:clr>
            <a:srgbClr val="C8C8C8"/>
          </p15:clr>
        </p15:guide>
        <p15:guide id="15" orient="horz" pos="4320">
          <p15:clr>
            <a:srgbClr val="C8C8C8"/>
          </p15:clr>
        </p15:guide>
        <p15:guide id="16" orient="horz" pos="360">
          <p15:clr>
            <a:srgbClr val="C8C8C8"/>
          </p15:clr>
        </p15:guide>
        <p15:guide id="17" orient="horz" pos="1080">
          <p15:clr>
            <a:srgbClr val="C8C8C8"/>
          </p15:clr>
        </p15:guide>
        <p15:guide id="18" orient="horz" pos="1800">
          <p15:clr>
            <a:srgbClr val="C8C8C8"/>
          </p15:clr>
        </p15:guide>
        <p15:guide id="19" orient="horz" pos="2520">
          <p15:clr>
            <a:srgbClr val="C8C8C8"/>
          </p15:clr>
        </p15:guide>
        <p15:guide id="20" orient="horz" pos="3240">
          <p15:clr>
            <a:srgbClr val="C8C8C8"/>
          </p15:clr>
        </p15:guide>
        <p15:guide id="21" orient="horz" pos="3960">
          <p15:clr>
            <a:srgbClr val="C8C8C8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itel 1">
            <a:extLst>
              <a:ext uri="{FF2B5EF4-FFF2-40B4-BE49-F238E27FC236}">
                <a16:creationId xmlns:a16="http://schemas.microsoft.com/office/drawing/2014/main" id="{0B8375F0-D5EB-4993-8A33-019D47ED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61CE5AF-F7B2-172E-14FE-47C12571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0263"/>
            <a:ext cx="11049000" cy="4506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voettekst 4">
            <a:extLst>
              <a:ext uri="{FF2B5EF4-FFF2-40B4-BE49-F238E27FC236}">
                <a16:creationId xmlns:a16="http://schemas.microsoft.com/office/drawing/2014/main" id="{1F94AD30-3359-DCE9-8616-E8036ACD7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70920"/>
            <a:ext cx="10441222" cy="19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D4A5EB4A-76C2-90BF-61D0-C4E48BBB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595" y="6570920"/>
            <a:ext cx="487905" cy="197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528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  <p:sldLayoutId id="2147484882" r:id="rId12"/>
    <p:sldLayoutId id="2147484883" r:id="rId13"/>
    <p:sldLayoutId id="2147484884" r:id="rId14"/>
    <p:sldLayoutId id="2147484885" r:id="rId15"/>
    <p:sldLayoutId id="2147484886" r:id="rId16"/>
    <p:sldLayoutId id="2147484887" r:id="rId17"/>
    <p:sldLayoutId id="2147484888" r:id="rId18"/>
    <p:sldLayoutId id="2147484889" r:id="rId19"/>
    <p:sldLayoutId id="2147484890" r:id="rId20"/>
    <p:sldLayoutId id="2147484891" r:id="rId21"/>
    <p:sldLayoutId id="2147485142" r:id="rId22"/>
    <p:sldLayoutId id="2147484892" r:id="rId23"/>
    <p:sldLayoutId id="2147484893" r:id="rId24"/>
    <p:sldLayoutId id="2147484894" r:id="rId25"/>
    <p:sldLayoutId id="2147484895" r:id="rId26"/>
    <p:sldLayoutId id="2147484896" r:id="rId27"/>
    <p:sldLayoutId id="2147484897" r:id="rId28"/>
    <p:sldLayoutId id="2147484898" r:id="rId29"/>
    <p:sldLayoutId id="2147484899" r:id="rId30"/>
    <p:sldLayoutId id="2147484900" r:id="rId31"/>
    <p:sldLayoutId id="2147484901" r:id="rId32"/>
    <p:sldLayoutId id="2147484902" r:id="rId33"/>
    <p:sldLayoutId id="2147484903" r:id="rId34"/>
    <p:sldLayoutId id="2147484904" r:id="rId35"/>
    <p:sldLayoutId id="2147484905" r:id="rId36"/>
    <p:sldLayoutId id="2147484906" r:id="rId37"/>
    <p:sldLayoutId id="2147484907" r:id="rId38"/>
    <p:sldLayoutId id="2147484908" r:id="rId39"/>
    <p:sldLayoutId id="2147484909" r:id="rId40"/>
    <p:sldLayoutId id="2147484910" r:id="rId41"/>
    <p:sldLayoutId id="2147484911" r:id="rId42"/>
    <p:sldLayoutId id="2147484912" r:id="rId43"/>
    <p:sldLayoutId id="2147484913" r:id="rId44"/>
    <p:sldLayoutId id="2147484914" r:id="rId45"/>
    <p:sldLayoutId id="2147484915" r:id="rId46"/>
    <p:sldLayoutId id="2147484916" r:id="rId47"/>
    <p:sldLayoutId id="2147484917" r:id="rId48"/>
    <p:sldLayoutId id="2147484918" r:id="rId49"/>
    <p:sldLayoutId id="2147484919" r:id="rId50"/>
    <p:sldLayoutId id="2147484920" r:id="rId51"/>
    <p:sldLayoutId id="2147484921" r:id="rId52"/>
    <p:sldLayoutId id="2147484922" r:id="rId53"/>
    <p:sldLayoutId id="2147484923" r:id="rId54"/>
    <p:sldLayoutId id="2147484924" r:id="rId55"/>
    <p:sldLayoutId id="2147484925" r:id="rId56"/>
    <p:sldLayoutId id="2147484926" r:id="rId57"/>
    <p:sldLayoutId id="2147484927" r:id="rId58"/>
    <p:sldLayoutId id="2147484928" r:id="rId59"/>
    <p:sldLayoutId id="2147484929" r:id="rId60"/>
    <p:sldLayoutId id="2147484930" r:id="rId61"/>
    <p:sldLayoutId id="2147484931" r:id="rId62"/>
    <p:sldLayoutId id="2147484932" r:id="rId63"/>
    <p:sldLayoutId id="2147484933" r:id="rId64"/>
    <p:sldLayoutId id="2147484934" r:id="rId65"/>
    <p:sldLayoutId id="2147484935" r:id="rId66"/>
    <p:sldLayoutId id="2147484936" r:id="rId67"/>
    <p:sldLayoutId id="2147484937" r:id="rId68"/>
    <p:sldLayoutId id="2147484938" r:id="rId69"/>
    <p:sldLayoutId id="2147484939" r:id="rId70"/>
    <p:sldLayoutId id="2147484940" r:id="rId71"/>
    <p:sldLayoutId id="2147484941" r:id="rId72"/>
    <p:sldLayoutId id="2147484942" r:id="rId73"/>
    <p:sldLayoutId id="2147484943" r:id="rId74"/>
    <p:sldLayoutId id="2147484944" r:id="rId75"/>
    <p:sldLayoutId id="2147484945" r:id="rId76"/>
    <p:sldLayoutId id="2147484946" r:id="rId77"/>
    <p:sldLayoutId id="2147484947" r:id="rId78"/>
    <p:sldLayoutId id="2147484948" r:id="rId79"/>
    <p:sldLayoutId id="2147484949" r:id="rId80"/>
    <p:sldLayoutId id="2147484950" r:id="rId81"/>
    <p:sldLayoutId id="2147484951" r:id="rId82"/>
    <p:sldLayoutId id="2147484952" r:id="rId83"/>
    <p:sldLayoutId id="2147484953" r:id="rId84"/>
    <p:sldLayoutId id="2147484954" r:id="rId85"/>
    <p:sldLayoutId id="2147484955" r:id="rId86"/>
    <p:sldLayoutId id="2147484956" r:id="rId87"/>
    <p:sldLayoutId id="2147484957" r:id="rId88"/>
    <p:sldLayoutId id="2147484958" r:id="rId89"/>
    <p:sldLayoutId id="2147484959" r:id="rId9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8C8C8"/>
          </p15:clr>
        </p15:guide>
        <p15:guide id="2" pos="7673">
          <p15:clr>
            <a:srgbClr val="C8C8C8"/>
          </p15:clr>
        </p15:guide>
        <p15:guide id="3" pos="360">
          <p15:clr>
            <a:srgbClr val="C8C8C8"/>
          </p15:clr>
        </p15:guide>
        <p15:guide id="4" pos="1056">
          <p15:clr>
            <a:srgbClr val="C8C8C8"/>
          </p15:clr>
        </p15:guide>
        <p15:guide id="5" pos="1752">
          <p15:clr>
            <a:srgbClr val="C8C8C8"/>
          </p15:clr>
        </p15:guide>
        <p15:guide id="6" pos="2448">
          <p15:clr>
            <a:srgbClr val="C8C8C8"/>
          </p15:clr>
        </p15:guide>
        <p15:guide id="7" pos="3144">
          <p15:clr>
            <a:srgbClr val="C8C8C8"/>
          </p15:clr>
        </p15:guide>
        <p15:guide id="8" pos="3840">
          <p15:clr>
            <a:srgbClr val="C8C8C8"/>
          </p15:clr>
        </p15:guide>
        <p15:guide id="9" pos="4536">
          <p15:clr>
            <a:srgbClr val="C8C8C8"/>
          </p15:clr>
        </p15:guide>
        <p15:guide id="10" pos="5232">
          <p15:clr>
            <a:srgbClr val="C8C8C8"/>
          </p15:clr>
        </p15:guide>
        <p15:guide id="11" pos="5928">
          <p15:clr>
            <a:srgbClr val="C8C8C8"/>
          </p15:clr>
        </p15:guide>
        <p15:guide id="12" pos="6624">
          <p15:clr>
            <a:srgbClr val="C8C8C8"/>
          </p15:clr>
        </p15:guide>
        <p15:guide id="13" pos="7320">
          <p15:clr>
            <a:srgbClr val="C8C8C8"/>
          </p15:clr>
        </p15:guide>
        <p15:guide id="14" orient="horz">
          <p15:clr>
            <a:srgbClr val="C8C8C8"/>
          </p15:clr>
        </p15:guide>
        <p15:guide id="15" orient="horz" pos="4320">
          <p15:clr>
            <a:srgbClr val="C8C8C8"/>
          </p15:clr>
        </p15:guide>
        <p15:guide id="16" orient="horz" pos="360">
          <p15:clr>
            <a:srgbClr val="C8C8C8"/>
          </p15:clr>
        </p15:guide>
        <p15:guide id="17" orient="horz" pos="1080">
          <p15:clr>
            <a:srgbClr val="C8C8C8"/>
          </p15:clr>
        </p15:guide>
        <p15:guide id="18" orient="horz" pos="1800">
          <p15:clr>
            <a:srgbClr val="C8C8C8"/>
          </p15:clr>
        </p15:guide>
        <p15:guide id="19" orient="horz" pos="2520">
          <p15:clr>
            <a:srgbClr val="C8C8C8"/>
          </p15:clr>
        </p15:guide>
        <p15:guide id="20" orient="horz" pos="3240">
          <p15:clr>
            <a:srgbClr val="C8C8C8"/>
          </p15:clr>
        </p15:guide>
        <p15:guide id="21" orient="horz" pos="3960">
          <p15:clr>
            <a:srgbClr val="C8C8C8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itel 1">
            <a:extLst>
              <a:ext uri="{FF2B5EF4-FFF2-40B4-BE49-F238E27FC236}">
                <a16:creationId xmlns:a16="http://schemas.microsoft.com/office/drawing/2014/main" id="{0B8375F0-D5EB-4993-8A33-019D47ED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61CE5AF-F7B2-172E-14FE-47C12571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0263"/>
            <a:ext cx="11049000" cy="4506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voettekst 4">
            <a:extLst>
              <a:ext uri="{FF2B5EF4-FFF2-40B4-BE49-F238E27FC236}">
                <a16:creationId xmlns:a16="http://schemas.microsoft.com/office/drawing/2014/main" id="{1F94AD30-3359-DCE9-8616-E8036ACD7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70920"/>
            <a:ext cx="10441222" cy="19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D4A5EB4A-76C2-90BF-61D0-C4E48BBB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595" y="6570920"/>
            <a:ext cx="487905" cy="197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586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  <p:sldLayoutId id="2147484971" r:id="rId12"/>
    <p:sldLayoutId id="2147484972" r:id="rId13"/>
    <p:sldLayoutId id="2147484973" r:id="rId14"/>
    <p:sldLayoutId id="2147484974" r:id="rId15"/>
    <p:sldLayoutId id="2147484975" r:id="rId16"/>
    <p:sldLayoutId id="2147484976" r:id="rId17"/>
    <p:sldLayoutId id="2147484977" r:id="rId18"/>
    <p:sldLayoutId id="2147484978" r:id="rId19"/>
    <p:sldLayoutId id="2147484979" r:id="rId20"/>
    <p:sldLayoutId id="2147484980" r:id="rId21"/>
    <p:sldLayoutId id="2147485143" r:id="rId22"/>
    <p:sldLayoutId id="2147484981" r:id="rId23"/>
    <p:sldLayoutId id="2147484982" r:id="rId24"/>
    <p:sldLayoutId id="2147484983" r:id="rId25"/>
    <p:sldLayoutId id="2147484984" r:id="rId26"/>
    <p:sldLayoutId id="2147484985" r:id="rId27"/>
    <p:sldLayoutId id="2147484986" r:id="rId28"/>
    <p:sldLayoutId id="2147484987" r:id="rId29"/>
    <p:sldLayoutId id="2147484988" r:id="rId30"/>
    <p:sldLayoutId id="2147484989" r:id="rId31"/>
    <p:sldLayoutId id="2147484990" r:id="rId32"/>
    <p:sldLayoutId id="2147484991" r:id="rId33"/>
    <p:sldLayoutId id="2147484992" r:id="rId34"/>
    <p:sldLayoutId id="2147484993" r:id="rId35"/>
    <p:sldLayoutId id="2147484994" r:id="rId36"/>
    <p:sldLayoutId id="2147484995" r:id="rId37"/>
    <p:sldLayoutId id="2147484996" r:id="rId38"/>
    <p:sldLayoutId id="2147484997" r:id="rId39"/>
    <p:sldLayoutId id="2147484998" r:id="rId40"/>
    <p:sldLayoutId id="2147484999" r:id="rId41"/>
    <p:sldLayoutId id="2147485000" r:id="rId42"/>
    <p:sldLayoutId id="2147485001" r:id="rId43"/>
    <p:sldLayoutId id="2147485002" r:id="rId44"/>
    <p:sldLayoutId id="2147485003" r:id="rId45"/>
    <p:sldLayoutId id="2147485004" r:id="rId46"/>
    <p:sldLayoutId id="2147485005" r:id="rId47"/>
    <p:sldLayoutId id="2147485006" r:id="rId48"/>
    <p:sldLayoutId id="2147485007" r:id="rId49"/>
    <p:sldLayoutId id="2147485008" r:id="rId50"/>
    <p:sldLayoutId id="2147485009" r:id="rId51"/>
    <p:sldLayoutId id="2147485010" r:id="rId52"/>
    <p:sldLayoutId id="2147485011" r:id="rId53"/>
    <p:sldLayoutId id="2147485012" r:id="rId54"/>
    <p:sldLayoutId id="2147485013" r:id="rId55"/>
    <p:sldLayoutId id="2147485014" r:id="rId56"/>
    <p:sldLayoutId id="2147485015" r:id="rId57"/>
    <p:sldLayoutId id="2147485016" r:id="rId58"/>
    <p:sldLayoutId id="2147485017" r:id="rId59"/>
    <p:sldLayoutId id="2147485018" r:id="rId60"/>
    <p:sldLayoutId id="2147485019" r:id="rId61"/>
    <p:sldLayoutId id="2147485020" r:id="rId62"/>
    <p:sldLayoutId id="2147485021" r:id="rId63"/>
    <p:sldLayoutId id="2147485022" r:id="rId64"/>
    <p:sldLayoutId id="2147485023" r:id="rId65"/>
    <p:sldLayoutId id="2147485024" r:id="rId66"/>
    <p:sldLayoutId id="2147485025" r:id="rId67"/>
    <p:sldLayoutId id="2147485026" r:id="rId68"/>
    <p:sldLayoutId id="2147485027" r:id="rId69"/>
    <p:sldLayoutId id="2147485028" r:id="rId70"/>
    <p:sldLayoutId id="2147485029" r:id="rId71"/>
    <p:sldLayoutId id="2147485030" r:id="rId72"/>
    <p:sldLayoutId id="2147485031" r:id="rId73"/>
    <p:sldLayoutId id="2147485032" r:id="rId74"/>
    <p:sldLayoutId id="2147485033" r:id="rId75"/>
    <p:sldLayoutId id="2147485034" r:id="rId76"/>
    <p:sldLayoutId id="2147485035" r:id="rId77"/>
    <p:sldLayoutId id="2147485036" r:id="rId78"/>
    <p:sldLayoutId id="2147485037" r:id="rId79"/>
    <p:sldLayoutId id="2147485038" r:id="rId80"/>
    <p:sldLayoutId id="2147485039" r:id="rId81"/>
    <p:sldLayoutId id="2147485040" r:id="rId82"/>
    <p:sldLayoutId id="2147485041" r:id="rId83"/>
    <p:sldLayoutId id="2147485042" r:id="rId84"/>
    <p:sldLayoutId id="2147485043" r:id="rId85"/>
    <p:sldLayoutId id="2147485044" r:id="rId86"/>
    <p:sldLayoutId id="2147485045" r:id="rId87"/>
    <p:sldLayoutId id="2147485046" r:id="rId88"/>
    <p:sldLayoutId id="2147485047" r:id="rId89"/>
    <p:sldLayoutId id="2147485048" r:id="rId9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8C8C8"/>
          </p15:clr>
        </p15:guide>
        <p15:guide id="2" pos="7673">
          <p15:clr>
            <a:srgbClr val="C8C8C8"/>
          </p15:clr>
        </p15:guide>
        <p15:guide id="3" pos="360">
          <p15:clr>
            <a:srgbClr val="C8C8C8"/>
          </p15:clr>
        </p15:guide>
        <p15:guide id="4" pos="1056">
          <p15:clr>
            <a:srgbClr val="C8C8C8"/>
          </p15:clr>
        </p15:guide>
        <p15:guide id="5" pos="1752">
          <p15:clr>
            <a:srgbClr val="C8C8C8"/>
          </p15:clr>
        </p15:guide>
        <p15:guide id="6" pos="2448">
          <p15:clr>
            <a:srgbClr val="C8C8C8"/>
          </p15:clr>
        </p15:guide>
        <p15:guide id="7" pos="3144">
          <p15:clr>
            <a:srgbClr val="C8C8C8"/>
          </p15:clr>
        </p15:guide>
        <p15:guide id="8" pos="3840">
          <p15:clr>
            <a:srgbClr val="C8C8C8"/>
          </p15:clr>
        </p15:guide>
        <p15:guide id="9" pos="4536">
          <p15:clr>
            <a:srgbClr val="C8C8C8"/>
          </p15:clr>
        </p15:guide>
        <p15:guide id="10" pos="5232">
          <p15:clr>
            <a:srgbClr val="C8C8C8"/>
          </p15:clr>
        </p15:guide>
        <p15:guide id="11" pos="5928">
          <p15:clr>
            <a:srgbClr val="C8C8C8"/>
          </p15:clr>
        </p15:guide>
        <p15:guide id="12" pos="6624">
          <p15:clr>
            <a:srgbClr val="C8C8C8"/>
          </p15:clr>
        </p15:guide>
        <p15:guide id="13" pos="7320">
          <p15:clr>
            <a:srgbClr val="C8C8C8"/>
          </p15:clr>
        </p15:guide>
        <p15:guide id="14" orient="horz">
          <p15:clr>
            <a:srgbClr val="C8C8C8"/>
          </p15:clr>
        </p15:guide>
        <p15:guide id="15" orient="horz" pos="4320">
          <p15:clr>
            <a:srgbClr val="C8C8C8"/>
          </p15:clr>
        </p15:guide>
        <p15:guide id="16" orient="horz" pos="360">
          <p15:clr>
            <a:srgbClr val="C8C8C8"/>
          </p15:clr>
        </p15:guide>
        <p15:guide id="17" orient="horz" pos="1080">
          <p15:clr>
            <a:srgbClr val="C8C8C8"/>
          </p15:clr>
        </p15:guide>
        <p15:guide id="18" orient="horz" pos="1800">
          <p15:clr>
            <a:srgbClr val="C8C8C8"/>
          </p15:clr>
        </p15:guide>
        <p15:guide id="19" orient="horz" pos="2520">
          <p15:clr>
            <a:srgbClr val="C8C8C8"/>
          </p15:clr>
        </p15:guide>
        <p15:guide id="20" orient="horz" pos="3240">
          <p15:clr>
            <a:srgbClr val="C8C8C8"/>
          </p15:clr>
        </p15:guide>
        <p15:guide id="21" orient="horz" pos="3960">
          <p15:clr>
            <a:srgbClr val="C8C8C8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itel 1">
            <a:extLst>
              <a:ext uri="{FF2B5EF4-FFF2-40B4-BE49-F238E27FC236}">
                <a16:creationId xmlns:a16="http://schemas.microsoft.com/office/drawing/2014/main" id="{0B8375F0-D5EB-4993-8A33-019D47ED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61CE5AF-F7B2-172E-14FE-47C12571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0263"/>
            <a:ext cx="11049000" cy="4506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voettekst 4">
            <a:extLst>
              <a:ext uri="{FF2B5EF4-FFF2-40B4-BE49-F238E27FC236}">
                <a16:creationId xmlns:a16="http://schemas.microsoft.com/office/drawing/2014/main" id="{1F94AD30-3359-DCE9-8616-E8036ACD7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70920"/>
            <a:ext cx="10441222" cy="19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D4A5EB4A-76C2-90BF-61D0-C4E48BBB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595" y="6570920"/>
            <a:ext cx="487905" cy="19759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9415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9" r:id="rId1"/>
    <p:sldLayoutId id="2147485050" r:id="rId2"/>
    <p:sldLayoutId id="2147485051" r:id="rId3"/>
    <p:sldLayoutId id="2147485052" r:id="rId4"/>
    <p:sldLayoutId id="2147485053" r:id="rId5"/>
    <p:sldLayoutId id="2147485054" r:id="rId6"/>
    <p:sldLayoutId id="2147485055" r:id="rId7"/>
    <p:sldLayoutId id="2147485056" r:id="rId8"/>
    <p:sldLayoutId id="2147485057" r:id="rId9"/>
    <p:sldLayoutId id="2147485058" r:id="rId10"/>
    <p:sldLayoutId id="2147485059" r:id="rId11"/>
    <p:sldLayoutId id="2147485060" r:id="rId12"/>
    <p:sldLayoutId id="2147485061" r:id="rId13"/>
    <p:sldLayoutId id="2147485062" r:id="rId14"/>
    <p:sldLayoutId id="2147485063" r:id="rId15"/>
    <p:sldLayoutId id="2147485064" r:id="rId16"/>
    <p:sldLayoutId id="2147485065" r:id="rId17"/>
    <p:sldLayoutId id="2147485066" r:id="rId18"/>
    <p:sldLayoutId id="2147485067" r:id="rId19"/>
    <p:sldLayoutId id="2147485068" r:id="rId20"/>
    <p:sldLayoutId id="2147485069" r:id="rId21"/>
    <p:sldLayoutId id="2147485144" r:id="rId22"/>
    <p:sldLayoutId id="2147485070" r:id="rId23"/>
    <p:sldLayoutId id="2147485071" r:id="rId24"/>
    <p:sldLayoutId id="2147485072" r:id="rId25"/>
    <p:sldLayoutId id="2147485073" r:id="rId26"/>
    <p:sldLayoutId id="2147485074" r:id="rId27"/>
    <p:sldLayoutId id="2147485075" r:id="rId28"/>
    <p:sldLayoutId id="2147485076" r:id="rId29"/>
    <p:sldLayoutId id="2147485077" r:id="rId30"/>
    <p:sldLayoutId id="2147485078" r:id="rId31"/>
    <p:sldLayoutId id="2147485079" r:id="rId32"/>
    <p:sldLayoutId id="2147485080" r:id="rId33"/>
    <p:sldLayoutId id="2147485081" r:id="rId34"/>
    <p:sldLayoutId id="2147485082" r:id="rId35"/>
    <p:sldLayoutId id="2147485083" r:id="rId36"/>
    <p:sldLayoutId id="2147485084" r:id="rId37"/>
    <p:sldLayoutId id="2147485085" r:id="rId38"/>
    <p:sldLayoutId id="2147485086" r:id="rId39"/>
    <p:sldLayoutId id="2147485087" r:id="rId40"/>
    <p:sldLayoutId id="2147485088" r:id="rId41"/>
    <p:sldLayoutId id="2147485089" r:id="rId42"/>
    <p:sldLayoutId id="2147485090" r:id="rId43"/>
    <p:sldLayoutId id="2147485091" r:id="rId44"/>
    <p:sldLayoutId id="2147485092" r:id="rId45"/>
    <p:sldLayoutId id="2147485093" r:id="rId46"/>
    <p:sldLayoutId id="2147485094" r:id="rId47"/>
    <p:sldLayoutId id="2147485095" r:id="rId48"/>
    <p:sldLayoutId id="2147485096" r:id="rId49"/>
    <p:sldLayoutId id="2147485097" r:id="rId50"/>
    <p:sldLayoutId id="2147485098" r:id="rId51"/>
    <p:sldLayoutId id="2147485099" r:id="rId52"/>
    <p:sldLayoutId id="2147485100" r:id="rId53"/>
    <p:sldLayoutId id="2147485101" r:id="rId54"/>
    <p:sldLayoutId id="2147485102" r:id="rId55"/>
    <p:sldLayoutId id="2147485103" r:id="rId56"/>
    <p:sldLayoutId id="2147485104" r:id="rId57"/>
    <p:sldLayoutId id="2147485105" r:id="rId58"/>
    <p:sldLayoutId id="2147485106" r:id="rId59"/>
    <p:sldLayoutId id="2147485107" r:id="rId60"/>
    <p:sldLayoutId id="2147485108" r:id="rId61"/>
    <p:sldLayoutId id="2147485109" r:id="rId62"/>
    <p:sldLayoutId id="2147485110" r:id="rId63"/>
    <p:sldLayoutId id="2147485111" r:id="rId64"/>
    <p:sldLayoutId id="2147485112" r:id="rId65"/>
    <p:sldLayoutId id="2147485113" r:id="rId66"/>
    <p:sldLayoutId id="2147485114" r:id="rId67"/>
    <p:sldLayoutId id="2147485115" r:id="rId68"/>
    <p:sldLayoutId id="2147485116" r:id="rId69"/>
    <p:sldLayoutId id="2147485117" r:id="rId70"/>
    <p:sldLayoutId id="2147485118" r:id="rId71"/>
    <p:sldLayoutId id="2147485119" r:id="rId72"/>
    <p:sldLayoutId id="2147485120" r:id="rId73"/>
    <p:sldLayoutId id="2147485121" r:id="rId74"/>
    <p:sldLayoutId id="2147485122" r:id="rId75"/>
    <p:sldLayoutId id="2147485123" r:id="rId76"/>
    <p:sldLayoutId id="2147485124" r:id="rId77"/>
    <p:sldLayoutId id="2147485125" r:id="rId78"/>
    <p:sldLayoutId id="2147485126" r:id="rId79"/>
    <p:sldLayoutId id="2147485127" r:id="rId80"/>
    <p:sldLayoutId id="2147485128" r:id="rId81"/>
    <p:sldLayoutId id="2147485129" r:id="rId82"/>
    <p:sldLayoutId id="2147485130" r:id="rId83"/>
    <p:sldLayoutId id="2147485131" r:id="rId84"/>
    <p:sldLayoutId id="2147485132" r:id="rId85"/>
    <p:sldLayoutId id="2147485133" r:id="rId86"/>
    <p:sldLayoutId id="2147485134" r:id="rId87"/>
    <p:sldLayoutId id="2147485135" r:id="rId88"/>
    <p:sldLayoutId id="2147485136" r:id="rId89"/>
    <p:sldLayoutId id="2147485137" r:id="rId9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8C8C8"/>
          </p15:clr>
        </p15:guide>
        <p15:guide id="2" pos="7673">
          <p15:clr>
            <a:srgbClr val="C8C8C8"/>
          </p15:clr>
        </p15:guide>
        <p15:guide id="3" pos="360">
          <p15:clr>
            <a:srgbClr val="C8C8C8"/>
          </p15:clr>
        </p15:guide>
        <p15:guide id="4" pos="1056">
          <p15:clr>
            <a:srgbClr val="C8C8C8"/>
          </p15:clr>
        </p15:guide>
        <p15:guide id="5" pos="1752">
          <p15:clr>
            <a:srgbClr val="C8C8C8"/>
          </p15:clr>
        </p15:guide>
        <p15:guide id="6" pos="2448">
          <p15:clr>
            <a:srgbClr val="C8C8C8"/>
          </p15:clr>
        </p15:guide>
        <p15:guide id="7" pos="3144">
          <p15:clr>
            <a:srgbClr val="C8C8C8"/>
          </p15:clr>
        </p15:guide>
        <p15:guide id="8" pos="3840">
          <p15:clr>
            <a:srgbClr val="C8C8C8"/>
          </p15:clr>
        </p15:guide>
        <p15:guide id="9" pos="4536">
          <p15:clr>
            <a:srgbClr val="C8C8C8"/>
          </p15:clr>
        </p15:guide>
        <p15:guide id="10" pos="5232">
          <p15:clr>
            <a:srgbClr val="C8C8C8"/>
          </p15:clr>
        </p15:guide>
        <p15:guide id="11" pos="5928">
          <p15:clr>
            <a:srgbClr val="C8C8C8"/>
          </p15:clr>
        </p15:guide>
        <p15:guide id="12" pos="6624">
          <p15:clr>
            <a:srgbClr val="C8C8C8"/>
          </p15:clr>
        </p15:guide>
        <p15:guide id="13" pos="7320">
          <p15:clr>
            <a:srgbClr val="C8C8C8"/>
          </p15:clr>
        </p15:guide>
        <p15:guide id="14" orient="horz">
          <p15:clr>
            <a:srgbClr val="C8C8C8"/>
          </p15:clr>
        </p15:guide>
        <p15:guide id="15" orient="horz" pos="4320">
          <p15:clr>
            <a:srgbClr val="C8C8C8"/>
          </p15:clr>
        </p15:guide>
        <p15:guide id="16" orient="horz" pos="360">
          <p15:clr>
            <a:srgbClr val="C8C8C8"/>
          </p15:clr>
        </p15:guide>
        <p15:guide id="17" orient="horz" pos="1080">
          <p15:clr>
            <a:srgbClr val="C8C8C8"/>
          </p15:clr>
        </p15:guide>
        <p15:guide id="18" orient="horz" pos="1800">
          <p15:clr>
            <a:srgbClr val="C8C8C8"/>
          </p15:clr>
        </p15:guide>
        <p15:guide id="19" orient="horz" pos="2520">
          <p15:clr>
            <a:srgbClr val="C8C8C8"/>
          </p15:clr>
        </p15:guide>
        <p15:guide id="20" orient="horz" pos="3240">
          <p15:clr>
            <a:srgbClr val="C8C8C8"/>
          </p15:clr>
        </p15:guide>
        <p15:guide id="21" orient="horz" pos="3960">
          <p15:clr>
            <a:srgbClr val="C8C8C8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titel 1">
            <a:extLst>
              <a:ext uri="{FF2B5EF4-FFF2-40B4-BE49-F238E27FC236}">
                <a16:creationId xmlns:a16="http://schemas.microsoft.com/office/drawing/2014/main" id="{0B8375F0-D5EB-4993-8A33-019D47ED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5743"/>
            <a:ext cx="11049000" cy="63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61CE5AF-F7B2-172E-14FE-47C12571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40263"/>
            <a:ext cx="11049000" cy="4506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6" name="Tijdelijke aanduiding voor voettekst 4">
            <a:extLst>
              <a:ext uri="{FF2B5EF4-FFF2-40B4-BE49-F238E27FC236}">
                <a16:creationId xmlns:a16="http://schemas.microsoft.com/office/drawing/2014/main" id="{1F94AD30-3359-DCE9-8616-E8036ACD7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6570920"/>
            <a:ext cx="10441222" cy="197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D4A5EB4A-76C2-90BF-61D0-C4E48BBBA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595" y="6570920"/>
            <a:ext cx="487905" cy="19759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6008D383-A939-4037-8B54-952B3017155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5522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8C8C8"/>
          </p15:clr>
        </p15:guide>
        <p15:guide id="2" pos="7673">
          <p15:clr>
            <a:srgbClr val="C8C8C8"/>
          </p15:clr>
        </p15:guide>
        <p15:guide id="3" pos="360">
          <p15:clr>
            <a:srgbClr val="C8C8C8"/>
          </p15:clr>
        </p15:guide>
        <p15:guide id="4" pos="1056">
          <p15:clr>
            <a:srgbClr val="C8C8C8"/>
          </p15:clr>
        </p15:guide>
        <p15:guide id="5" pos="1752">
          <p15:clr>
            <a:srgbClr val="C8C8C8"/>
          </p15:clr>
        </p15:guide>
        <p15:guide id="6" pos="2448">
          <p15:clr>
            <a:srgbClr val="C8C8C8"/>
          </p15:clr>
        </p15:guide>
        <p15:guide id="7" pos="3144">
          <p15:clr>
            <a:srgbClr val="C8C8C8"/>
          </p15:clr>
        </p15:guide>
        <p15:guide id="8" pos="3840">
          <p15:clr>
            <a:srgbClr val="C8C8C8"/>
          </p15:clr>
        </p15:guide>
        <p15:guide id="9" pos="4536">
          <p15:clr>
            <a:srgbClr val="C8C8C8"/>
          </p15:clr>
        </p15:guide>
        <p15:guide id="10" pos="5232">
          <p15:clr>
            <a:srgbClr val="C8C8C8"/>
          </p15:clr>
        </p15:guide>
        <p15:guide id="11" pos="5928">
          <p15:clr>
            <a:srgbClr val="C8C8C8"/>
          </p15:clr>
        </p15:guide>
        <p15:guide id="12" pos="6624">
          <p15:clr>
            <a:srgbClr val="C8C8C8"/>
          </p15:clr>
        </p15:guide>
        <p15:guide id="13" pos="7320">
          <p15:clr>
            <a:srgbClr val="C8C8C8"/>
          </p15:clr>
        </p15:guide>
        <p15:guide id="14" orient="horz">
          <p15:clr>
            <a:srgbClr val="C8C8C8"/>
          </p15:clr>
        </p15:guide>
        <p15:guide id="15" orient="horz" pos="4320">
          <p15:clr>
            <a:srgbClr val="C8C8C8"/>
          </p15:clr>
        </p15:guide>
        <p15:guide id="16" orient="horz" pos="360">
          <p15:clr>
            <a:srgbClr val="C8C8C8"/>
          </p15:clr>
        </p15:guide>
        <p15:guide id="17" orient="horz" pos="1080">
          <p15:clr>
            <a:srgbClr val="C8C8C8"/>
          </p15:clr>
        </p15:guide>
        <p15:guide id="18" orient="horz" pos="1800">
          <p15:clr>
            <a:srgbClr val="C8C8C8"/>
          </p15:clr>
        </p15:guide>
        <p15:guide id="19" orient="horz" pos="2520">
          <p15:clr>
            <a:srgbClr val="C8C8C8"/>
          </p15:clr>
        </p15:guide>
        <p15:guide id="20" orient="horz" pos="3240">
          <p15:clr>
            <a:srgbClr val="C8C8C8"/>
          </p15:clr>
        </p15:guide>
        <p15:guide id="21" orient="horz" pos="3960">
          <p15:clr>
            <a:srgbClr val="C8C8C8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tm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7.xml"/><Relationship Id="rId5" Type="http://schemas.openxmlformats.org/officeDocument/2006/relationships/hyperlink" Target="mailto:birgit.soetewey@antwerpen.be" TargetMode="External"/><Relationship Id="rId4" Type="http://schemas.openxmlformats.org/officeDocument/2006/relationships/hyperlink" Target="mailto:rebecca.beeckman@antwerpen.b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3" Type="http://schemas.openxmlformats.org/officeDocument/2006/relationships/image" Target="../media/image8.jpeg"/><Relationship Id="rId7" Type="http://schemas.openxmlformats.org/officeDocument/2006/relationships/image" Target="../media/image1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9.png"/><Relationship Id="rId9" Type="http://schemas.openxmlformats.org/officeDocument/2006/relationships/image" Target="../media/image15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3" Type="http://schemas.openxmlformats.org/officeDocument/2006/relationships/image" Target="../media/image8.jpeg"/><Relationship Id="rId7" Type="http://schemas.openxmlformats.org/officeDocument/2006/relationships/image" Target="../media/image13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tmp"/><Relationship Id="rId11" Type="http://schemas.openxmlformats.org/officeDocument/2006/relationships/image" Target="../media/image17.tmp"/><Relationship Id="rId5" Type="http://schemas.openxmlformats.org/officeDocument/2006/relationships/image" Target="../media/image11.tmp"/><Relationship Id="rId10" Type="http://schemas.openxmlformats.org/officeDocument/2006/relationships/image" Target="../media/image16.tmp"/><Relationship Id="rId4" Type="http://schemas.openxmlformats.org/officeDocument/2006/relationships/image" Target="../media/image9.png"/><Relationship Id="rId9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739074-2898-5117-ADC9-A95BB4B6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Resilience in Antwerp</a:t>
            </a:r>
            <a:br>
              <a:rPr lang="en-GB" dirty="0"/>
            </a:br>
            <a:r>
              <a:rPr lang="en-GB" sz="2000" dirty="0"/>
              <a:t>EUI-URBACT conference – 20/11/2024 Brussels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73E34D-2DA7-03C3-0446-3EAEB9D959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39095B7-7803-AB02-BAF3-EFE89DF729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Birgit Soetewey – Team CRO</a:t>
            </a:r>
          </a:p>
        </p:txBody>
      </p:sp>
    </p:spTree>
    <p:extLst>
      <p:ext uri="{BB962C8B-B14F-4D97-AF65-F5344CB8AC3E}">
        <p14:creationId xmlns:p14="http://schemas.microsoft.com/office/powerpoint/2010/main" val="2184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8A7FE-BCEC-013B-0896-DFF1BB99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Resilient</a:t>
            </a:r>
            <a:r>
              <a:rPr lang="nl-BE" dirty="0"/>
              <a:t> Europe – URBACT 2016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882580-16C7-33EE-2549-B4BFBFD5CAA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nl-BE" sz="1400" dirty="0"/>
              <a:t>URBACT = </a:t>
            </a:r>
            <a:r>
              <a:rPr lang="en-US" sz="1400" dirty="0"/>
              <a:t>thematic networks with aim to promote transnational knowledge sharing.</a:t>
            </a:r>
            <a:br>
              <a:rPr lang="en-US" sz="1400" dirty="0"/>
            </a:br>
            <a:endParaRPr lang="en-US" sz="1400" dirty="0"/>
          </a:p>
          <a:p>
            <a:r>
              <a:rPr lang="en-US" sz="1400" b="1" dirty="0"/>
              <a:t>RESILIENT EUROPE  </a:t>
            </a:r>
            <a:r>
              <a:rPr lang="en-US" sz="1400" dirty="0"/>
              <a:t>(</a:t>
            </a:r>
            <a:r>
              <a:rPr lang="en-US" dirty="0"/>
              <a:t>September 2015 – June 2018)</a:t>
            </a:r>
          </a:p>
          <a:p>
            <a:pPr lvl="1"/>
            <a:r>
              <a:rPr lang="en-US" dirty="0"/>
              <a:t>Objectives:</a:t>
            </a:r>
          </a:p>
          <a:p>
            <a:pPr lvl="2"/>
            <a:r>
              <a:rPr lang="en-US" sz="1400" dirty="0"/>
              <a:t>creation of European </a:t>
            </a:r>
            <a:r>
              <a:rPr lang="en-US" sz="1400" b="1" dirty="0"/>
              <a:t>network</a:t>
            </a:r>
            <a:r>
              <a:rPr lang="en-US" sz="1400" dirty="0"/>
              <a:t> of cities to stimulate </a:t>
            </a:r>
            <a:r>
              <a:rPr lang="en-US" sz="1400" b="1" dirty="0"/>
              <a:t>dialogue</a:t>
            </a:r>
            <a:r>
              <a:rPr lang="en-US" sz="1400" dirty="0"/>
              <a:t> </a:t>
            </a:r>
            <a:r>
              <a:rPr lang="en-US" sz="1400" b="1" dirty="0"/>
              <a:t>and deeper understanding of resilience</a:t>
            </a:r>
            <a:r>
              <a:rPr lang="en-US" sz="1400" dirty="0"/>
              <a:t>; </a:t>
            </a:r>
          </a:p>
          <a:p>
            <a:pPr lvl="2"/>
            <a:r>
              <a:rPr lang="en-US" sz="1400" dirty="0"/>
              <a:t>involving wider social network by using </a:t>
            </a:r>
            <a:r>
              <a:rPr lang="en-US" sz="1400" b="1" dirty="0"/>
              <a:t>transition management methodology </a:t>
            </a:r>
            <a:r>
              <a:rPr lang="en-US" sz="1400" dirty="0"/>
              <a:t>in the design of local integrated action plans;</a:t>
            </a:r>
          </a:p>
          <a:p>
            <a:pPr lvl="2"/>
            <a:r>
              <a:rPr lang="en-US" sz="1400" dirty="0"/>
              <a:t>sharing knowledge on resilience and drawing up a </a:t>
            </a:r>
            <a:r>
              <a:rPr lang="en-US" sz="1400" b="1" dirty="0"/>
              <a:t>toolbox of good practices </a:t>
            </a:r>
            <a:r>
              <a:rPr lang="en-US" sz="1400" dirty="0"/>
              <a:t>to inspire action and accelerate transition to urban resilience.</a:t>
            </a:r>
            <a:br>
              <a:rPr lang="en-US" sz="1400" dirty="0"/>
            </a:br>
            <a:endParaRPr lang="en-US" sz="1400" dirty="0"/>
          </a:p>
          <a:p>
            <a:pPr lvl="1"/>
            <a:r>
              <a:rPr lang="en-US" dirty="0"/>
              <a:t>Partners</a:t>
            </a:r>
          </a:p>
          <a:p>
            <a:pPr lvl="2"/>
            <a:r>
              <a:rPr lang="en-US" sz="1400" dirty="0"/>
              <a:t>Rotterdam (coordination), Glasgow, </a:t>
            </a:r>
            <a:r>
              <a:rPr lang="en-US" sz="1400" dirty="0" err="1"/>
              <a:t>Vejle</a:t>
            </a:r>
            <a:r>
              <a:rPr lang="en-US" sz="1400" dirty="0"/>
              <a:t>, </a:t>
            </a:r>
            <a:r>
              <a:rPr lang="en-US" sz="1400" dirty="0" err="1"/>
              <a:t>Burgass</a:t>
            </a:r>
            <a:r>
              <a:rPr lang="en-US" sz="1400" dirty="0"/>
              <a:t>, </a:t>
            </a:r>
            <a:r>
              <a:rPr lang="en-US" sz="1400" dirty="0" err="1"/>
              <a:t>Tessaloniki</a:t>
            </a:r>
            <a:r>
              <a:rPr lang="en-US" sz="1400" dirty="0"/>
              <a:t>, Malmö, Antwerp, Rome and Bristol. </a:t>
            </a:r>
          </a:p>
          <a:p>
            <a:pPr lvl="2"/>
            <a:r>
              <a:rPr lang="en-US" sz="1400" dirty="0"/>
              <a:t>Support from URBACT expert</a:t>
            </a:r>
            <a:br>
              <a:rPr lang="en-US" sz="1400" dirty="0"/>
            </a:br>
            <a:endParaRPr lang="en-US" sz="1400" dirty="0"/>
          </a:p>
          <a:p>
            <a:pPr lvl="1"/>
            <a:r>
              <a:rPr lang="en-US" dirty="0"/>
              <a:t>Urban case study city of Antwerp: the method of transition management will be used to work on the water task in the </a:t>
            </a:r>
            <a:r>
              <a:rPr lang="en-US" b="1" dirty="0"/>
              <a:t>Sint-Andries district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Since, project &gt; 6 years ago + internal changes + further insights on resilience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 broader perspective!</a:t>
            </a:r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endParaRPr lang="en-US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2DAD64-C15B-FE74-C9AB-591F80175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476" y="1658815"/>
            <a:ext cx="2249024" cy="80182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33D7620-3F94-2F4D-C183-876B4E6DA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968" y="2265851"/>
            <a:ext cx="2136531" cy="47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801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C3C205-96BB-1E42-F543-F2B83B7B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Resilience in Antwerp: </a:t>
            </a:r>
            <a:r>
              <a:rPr lang="nl-BE" dirty="0" err="1"/>
              <a:t>flooding</a:t>
            </a:r>
            <a:endParaRPr lang="nl-BE" dirty="0"/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4E26841A-A18E-81C1-7F10-5713C15E2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0"/>
          <a:stretch/>
        </p:blipFill>
        <p:spPr>
          <a:xfrm>
            <a:off x="611369" y="1563055"/>
            <a:ext cx="6111691" cy="501191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48996172-6EE8-5B8D-FD8E-C03C451429FB}"/>
              </a:ext>
            </a:extLst>
          </p:cNvPr>
          <p:cNvSpPr txBox="1"/>
          <p:nvPr/>
        </p:nvSpPr>
        <p:spPr>
          <a:xfrm>
            <a:off x="6983380" y="1563055"/>
            <a:ext cx="4036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dirty="0" err="1"/>
              <a:t>Flood-related</a:t>
            </a:r>
            <a:r>
              <a:rPr lang="nl-BE" sz="2400" dirty="0"/>
              <a:t> </a:t>
            </a:r>
            <a:r>
              <a:rPr lang="nl-BE" sz="2400" dirty="0" err="1"/>
              <a:t>interventions</a:t>
            </a:r>
            <a:r>
              <a:rPr lang="nl-BE" sz="2400" dirty="0"/>
              <a:t> </a:t>
            </a:r>
            <a:r>
              <a:rPr lang="nl-BE" sz="2400" dirty="0" err="1"/>
              <a:t>fire</a:t>
            </a:r>
            <a:r>
              <a:rPr lang="nl-BE" sz="2400" dirty="0"/>
              <a:t> </a:t>
            </a:r>
            <a:r>
              <a:rPr lang="nl-BE" sz="2400" dirty="0" err="1"/>
              <a:t>department</a:t>
            </a:r>
            <a:r>
              <a:rPr lang="nl-BE" sz="2400" dirty="0"/>
              <a:t> 2012-2021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61B5570-4BB3-4B00-73AB-5D6634856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32" y="2601885"/>
            <a:ext cx="2659368" cy="13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20C6B-68CE-330A-F32B-9DC47C4C1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67C30-E4E4-366A-16C1-F11F7A9E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Resilience in Antwerp: </a:t>
            </a:r>
            <a:r>
              <a:rPr lang="nl-BE" dirty="0" err="1"/>
              <a:t>flooding</a:t>
            </a:r>
            <a:endParaRPr lang="nl-BE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B3360E0-13EA-A738-7FFD-160131C5F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52" y="1563484"/>
            <a:ext cx="3626342" cy="5040000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69DC2559-1877-3615-E8C3-2D40DE290C6C}"/>
              </a:ext>
            </a:extLst>
          </p:cNvPr>
          <p:cNvSpPr txBox="1"/>
          <p:nvPr/>
        </p:nvSpPr>
        <p:spPr>
          <a:xfrm rot="16200000">
            <a:off x="4440347" y="4298644"/>
            <a:ext cx="4705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dirty="0" err="1">
                <a:solidFill>
                  <a:srgbClr val="0057B7"/>
                </a:solidFill>
              </a:rPr>
              <a:t>Flooding</a:t>
            </a:r>
            <a:r>
              <a:rPr lang="nl-BE" dirty="0">
                <a:solidFill>
                  <a:srgbClr val="0057B7"/>
                </a:solidFill>
              </a:rPr>
              <a:t> map, T100, </a:t>
            </a:r>
            <a:r>
              <a:rPr lang="nl-BE" dirty="0" err="1">
                <a:solidFill>
                  <a:srgbClr val="0057B7"/>
                </a:solidFill>
              </a:rPr>
              <a:t>future</a:t>
            </a:r>
            <a:r>
              <a:rPr lang="nl-BE" dirty="0">
                <a:solidFill>
                  <a:srgbClr val="0057B7"/>
                </a:solidFill>
              </a:rPr>
              <a:t> </a:t>
            </a:r>
            <a:r>
              <a:rPr lang="nl-BE" dirty="0" err="1">
                <a:solidFill>
                  <a:srgbClr val="0057B7"/>
                </a:solidFill>
              </a:rPr>
              <a:t>climate</a:t>
            </a:r>
            <a:r>
              <a:rPr lang="nl-BE" dirty="0">
                <a:solidFill>
                  <a:srgbClr val="0057B7"/>
                </a:solidFill>
              </a:rPr>
              <a:t> scenario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0D56A60-1097-B6A1-6908-ADD3A21F0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61" y="2130635"/>
            <a:ext cx="2683454" cy="379766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957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4E52F-CAFD-0628-F6B9-5247D7C7B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E951BD-528B-C11F-E240-CC56B4376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Resilience in Antwerp: </a:t>
            </a:r>
            <a:r>
              <a:rPr lang="nl-BE" dirty="0" err="1"/>
              <a:t>flooding</a:t>
            </a:r>
            <a:r>
              <a:rPr lang="nl-BE" dirty="0"/>
              <a:t> and </a:t>
            </a:r>
            <a:r>
              <a:rPr lang="nl-BE" dirty="0" err="1"/>
              <a:t>climate</a:t>
            </a:r>
            <a:endParaRPr lang="nl-BE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E40A52D4-22D8-4200-039E-78757552622B}"/>
              </a:ext>
            </a:extLst>
          </p:cNvPr>
          <p:cNvGrpSpPr/>
          <p:nvPr/>
        </p:nvGrpSpPr>
        <p:grpSpPr>
          <a:xfrm>
            <a:off x="1391228" y="2811872"/>
            <a:ext cx="8932986" cy="3344065"/>
            <a:chOff x="1986650" y="2100457"/>
            <a:chExt cx="9439883" cy="38747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E2CB7-B4C8-818B-2850-524FDB6ACC3A}"/>
                </a:ext>
              </a:extLst>
            </p:cNvPr>
            <p:cNvSpPr txBox="1"/>
            <p:nvPr/>
          </p:nvSpPr>
          <p:spPr>
            <a:xfrm>
              <a:off x="1986650" y="2100457"/>
              <a:ext cx="3470988" cy="8024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PREVENTION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31C471-5E25-45E0-E2B4-A2BC86D32365}"/>
                </a:ext>
              </a:extLst>
            </p:cNvPr>
            <p:cNvSpPr txBox="1"/>
            <p:nvPr/>
          </p:nvSpPr>
          <p:spPr>
            <a:xfrm>
              <a:off x="1986650" y="3619638"/>
              <a:ext cx="3470988" cy="8024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PROTECTION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0E7163-4C84-CAA0-3124-ABAD002412C9}"/>
                </a:ext>
              </a:extLst>
            </p:cNvPr>
            <p:cNvSpPr txBox="1"/>
            <p:nvPr/>
          </p:nvSpPr>
          <p:spPr>
            <a:xfrm>
              <a:off x="1986650" y="5172753"/>
              <a:ext cx="3470988" cy="8024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PREPAREDNESS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3CA0B9-937D-1CD5-51FB-778431AB7295}"/>
                </a:ext>
              </a:extLst>
            </p:cNvPr>
            <p:cNvSpPr txBox="1"/>
            <p:nvPr/>
          </p:nvSpPr>
          <p:spPr>
            <a:xfrm>
              <a:off x="6944315" y="2100457"/>
              <a:ext cx="4482218" cy="8024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Urban planning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Design buildings</a:t>
              </a:r>
            </a:p>
          </p:txBody>
        </p:sp>
        <p:cxnSp>
          <p:nvCxnSpPr>
            <p:cNvPr id="9" name="Straight Connector 9">
              <a:extLst>
                <a:ext uri="{FF2B5EF4-FFF2-40B4-BE49-F238E27FC236}">
                  <a16:creationId xmlns:a16="http://schemas.microsoft.com/office/drawing/2014/main" id="{F72C876F-EB06-6B4F-859E-123526F6A6A6}"/>
                </a:ext>
              </a:extLst>
            </p:cNvPr>
            <p:cNvCxnSpPr>
              <a:cxnSpLocks/>
              <a:stCxn id="4" idx="3"/>
              <a:endCxn id="7" idx="1"/>
            </p:cNvCxnSpPr>
            <p:nvPr/>
          </p:nvCxnSpPr>
          <p:spPr>
            <a:xfrm>
              <a:off x="5457638" y="2501674"/>
              <a:ext cx="1486677" cy="0"/>
            </a:xfrm>
            <a:prstGeom prst="line">
              <a:avLst/>
            </a:prstGeom>
            <a:ln>
              <a:solidFill>
                <a:srgbClr val="0057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779F8822-80E6-BD8F-9287-7A6E234C851D}"/>
                </a:ext>
              </a:extLst>
            </p:cNvPr>
            <p:cNvSpPr txBox="1"/>
            <p:nvPr/>
          </p:nvSpPr>
          <p:spPr>
            <a:xfrm>
              <a:off x="6944315" y="5172753"/>
              <a:ext cx="4482218" cy="8024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dirty="0" err="1">
                  <a:solidFill>
                    <a:prstClr val="black"/>
                  </a:solidFill>
                  <a:latin typeface="Calibri" panose="020F0502020204030204"/>
                </a:rPr>
                <a:t>Supporting</a:t>
              </a:r>
              <a:r>
                <a:rPr lang="nl-BE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nl-BE" dirty="0" err="1">
                  <a:solidFill>
                    <a:prstClr val="black"/>
                  </a:solidFill>
                  <a:latin typeface="Calibri" panose="020F0502020204030204"/>
                </a:rPr>
                <a:t>fire</a:t>
              </a:r>
              <a:r>
                <a:rPr lang="nl-BE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nl-BE" dirty="0" err="1">
                  <a:solidFill>
                    <a:prstClr val="black"/>
                  </a:solidFill>
                  <a:latin typeface="Calibri" panose="020F0502020204030204"/>
                </a:rPr>
                <a:t>department</a:t>
              </a:r>
              <a:r>
                <a:rPr lang="nl-BE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nl-BE" dirty="0" err="1">
                  <a:solidFill>
                    <a:prstClr val="black"/>
                  </a:solidFill>
                  <a:latin typeface="Calibri" panose="020F0502020204030204"/>
                </a:rPr>
                <a:t>by</a:t>
              </a:r>
              <a:r>
                <a:rPr lang="nl-BE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nl-BE" dirty="0" err="1">
                  <a:solidFill>
                    <a:prstClr val="black"/>
                  </a:solidFill>
                  <a:latin typeface="Calibri" panose="020F0502020204030204"/>
                </a:rPr>
                <a:t>engaging</a:t>
              </a:r>
              <a:r>
                <a:rPr lang="nl-BE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nl-BE" dirty="0" err="1">
                  <a:solidFill>
                    <a:prstClr val="black"/>
                  </a:solidFill>
                  <a:latin typeface="Calibri" panose="020F0502020204030204"/>
                </a:rPr>
                <a:t>self-reliance</a:t>
              </a:r>
              <a:r>
                <a:rPr lang="nl-BE" dirty="0">
                  <a:solidFill>
                    <a:prstClr val="black"/>
                  </a:solidFill>
                  <a:latin typeface="Calibri" panose="020F0502020204030204"/>
                </a:rPr>
                <a:t> of </a:t>
              </a:r>
              <a:r>
                <a:rPr lang="nl-BE" dirty="0" err="1">
                  <a:solidFill>
                    <a:prstClr val="black"/>
                  </a:solidFill>
                  <a:latin typeface="Calibri" panose="020F0502020204030204"/>
                </a:rPr>
                <a:t>citizens</a:t>
              </a:r>
              <a:endParaRPr kumimoji="0" lang="nl-B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Connector 15">
              <a:extLst>
                <a:ext uri="{FF2B5EF4-FFF2-40B4-BE49-F238E27FC236}">
                  <a16:creationId xmlns:a16="http://schemas.microsoft.com/office/drawing/2014/main" id="{E2F2FD44-B31E-EAA7-9595-A3FEBF230532}"/>
                </a:ext>
              </a:extLst>
            </p:cNvPr>
            <p:cNvCxnSpPr>
              <a:cxnSpLocks/>
              <a:stCxn id="6" idx="3"/>
              <a:endCxn id="11" idx="1"/>
            </p:cNvCxnSpPr>
            <p:nvPr/>
          </p:nvCxnSpPr>
          <p:spPr>
            <a:xfrm>
              <a:off x="5457638" y="5573970"/>
              <a:ext cx="1486677" cy="0"/>
            </a:xfrm>
            <a:prstGeom prst="line">
              <a:avLst/>
            </a:prstGeom>
            <a:ln>
              <a:solidFill>
                <a:srgbClr val="0057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12A42817-8427-2BD1-4D8F-A46634180488}"/>
                </a:ext>
              </a:extLst>
            </p:cNvPr>
            <p:cNvSpPr txBox="1"/>
            <p:nvPr/>
          </p:nvSpPr>
          <p:spPr>
            <a:xfrm>
              <a:off x="6944315" y="3620174"/>
              <a:ext cx="4482218" cy="8024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>
                <a:defRPr/>
              </a:pPr>
              <a:r>
                <a:rPr lang="nl-BE" dirty="0" err="1">
                  <a:latin typeface="Calibri" panose="020F0502020204030204"/>
                </a:rPr>
                <a:t>Capacity</a:t>
              </a:r>
              <a:r>
                <a:rPr lang="nl-BE" dirty="0">
                  <a:latin typeface="Calibri" panose="020F0502020204030204"/>
                </a:rPr>
                <a:t> of </a:t>
              </a:r>
              <a:r>
                <a:rPr lang="nl-BE" dirty="0" err="1">
                  <a:latin typeface="Calibri" panose="020F0502020204030204"/>
                </a:rPr>
                <a:t>streets</a:t>
              </a:r>
              <a:r>
                <a:rPr lang="nl-BE" dirty="0">
                  <a:latin typeface="Calibri" panose="020F0502020204030204"/>
                </a:rPr>
                <a:t>, </a:t>
              </a:r>
              <a:r>
                <a:rPr lang="nl-BE" dirty="0" err="1">
                  <a:latin typeface="Calibri" panose="020F0502020204030204"/>
                </a:rPr>
                <a:t>the</a:t>
              </a:r>
              <a:r>
                <a:rPr lang="nl-BE" dirty="0">
                  <a:latin typeface="Calibri" panose="020F0502020204030204"/>
                </a:rPr>
                <a:t> </a:t>
              </a:r>
              <a:r>
                <a:rPr lang="nl-BE" dirty="0" err="1">
                  <a:latin typeface="Calibri" panose="020F0502020204030204"/>
                </a:rPr>
                <a:t>city</a:t>
              </a:r>
              <a:r>
                <a:rPr lang="nl-BE" dirty="0">
                  <a:latin typeface="Calibri" panose="020F0502020204030204"/>
                </a:rPr>
                <a:t> as a </a:t>
              </a:r>
              <a:r>
                <a:rPr lang="nl-BE" dirty="0" err="1">
                  <a:latin typeface="Calibri" panose="020F0502020204030204"/>
                </a:rPr>
                <a:t>sponge</a:t>
              </a:r>
              <a:endParaRPr kumimoji="0" lang="nl-BE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:a16="http://schemas.microsoft.com/office/drawing/2014/main" id="{BFF1A2CB-34AA-D9D5-3C8A-97101B0C621B}"/>
                </a:ext>
              </a:extLst>
            </p:cNvPr>
            <p:cNvCxnSpPr>
              <a:cxnSpLocks/>
              <a:stCxn id="5" idx="3"/>
              <a:endCxn id="13" idx="1"/>
            </p:cNvCxnSpPr>
            <p:nvPr/>
          </p:nvCxnSpPr>
          <p:spPr>
            <a:xfrm>
              <a:off x="5457638" y="4020855"/>
              <a:ext cx="1486677" cy="535"/>
            </a:xfrm>
            <a:prstGeom prst="line">
              <a:avLst/>
            </a:prstGeom>
            <a:ln>
              <a:solidFill>
                <a:srgbClr val="0057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77773153-B448-1C0B-B9DD-F807C87F0338}"/>
              </a:ext>
            </a:extLst>
          </p:cNvPr>
          <p:cNvSpPr txBox="1"/>
          <p:nvPr/>
        </p:nvSpPr>
        <p:spPr>
          <a:xfrm>
            <a:off x="3736731" y="1756543"/>
            <a:ext cx="3754315" cy="7598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nl-BE" sz="2600" b="1" dirty="0">
                <a:solidFill>
                  <a:srgbClr val="0057B7"/>
                </a:solidFill>
              </a:rPr>
              <a:t>Multi-</a:t>
            </a:r>
            <a:r>
              <a:rPr lang="nl-BE" sz="2600" b="1" dirty="0" err="1">
                <a:solidFill>
                  <a:srgbClr val="0057B7"/>
                </a:solidFill>
              </a:rPr>
              <a:t>layered</a:t>
            </a:r>
            <a:r>
              <a:rPr lang="nl-BE" sz="2600" b="1" dirty="0">
                <a:solidFill>
                  <a:srgbClr val="0057B7"/>
                </a:solidFill>
              </a:rPr>
              <a:t> approach </a:t>
            </a:r>
          </a:p>
        </p:txBody>
      </p:sp>
    </p:spTree>
    <p:extLst>
      <p:ext uri="{BB962C8B-B14F-4D97-AF65-F5344CB8AC3E}">
        <p14:creationId xmlns:p14="http://schemas.microsoft.com/office/powerpoint/2010/main" val="1615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0814D-2597-2F4B-1FD6-9BC0725A9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CA87B-844C-8D63-792B-28D91FD79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few </a:t>
            </a:r>
            <a:r>
              <a:rPr lang="nl-BE" dirty="0" err="1"/>
              <a:t>examples</a:t>
            </a:r>
            <a:r>
              <a:rPr lang="nl-BE" dirty="0"/>
              <a:t>: prevention and </a:t>
            </a:r>
            <a:r>
              <a:rPr lang="nl-BE" dirty="0" err="1"/>
              <a:t>protection</a:t>
            </a:r>
            <a:endParaRPr lang="nl-BE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0ED9452-BBB8-6CAB-EEA6-F0CC03A46112}"/>
              </a:ext>
            </a:extLst>
          </p:cNvPr>
          <p:cNvSpPr txBox="1"/>
          <p:nvPr/>
        </p:nvSpPr>
        <p:spPr>
          <a:xfrm>
            <a:off x="6330463" y="1808195"/>
            <a:ext cx="40363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600" b="1" dirty="0"/>
              <a:t>Green </a:t>
            </a:r>
            <a:r>
              <a:rPr lang="nl-BE" sz="2600" b="1" dirty="0" err="1"/>
              <a:t>roofs</a:t>
            </a:r>
            <a:r>
              <a:rPr lang="nl-BE" sz="2600" b="1" dirty="0"/>
              <a:t> </a:t>
            </a:r>
            <a:r>
              <a:rPr lang="nl-BE" sz="2600" b="1" dirty="0" err="1"/>
              <a:t>to</a:t>
            </a:r>
            <a:r>
              <a:rPr lang="nl-BE" sz="2600" b="1" dirty="0"/>
              <a:t> </a:t>
            </a:r>
            <a:r>
              <a:rPr lang="nl-BE" sz="2600" b="1" dirty="0" err="1"/>
              <a:t>hold</a:t>
            </a:r>
            <a:r>
              <a:rPr lang="nl-BE" sz="2600" b="1" dirty="0"/>
              <a:t> water (and cool </a:t>
            </a:r>
            <a:r>
              <a:rPr lang="nl-BE" sz="2600" b="1" dirty="0" err="1"/>
              <a:t>the</a:t>
            </a:r>
            <a:r>
              <a:rPr lang="nl-BE" sz="2600" b="1" dirty="0"/>
              <a:t> building)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F449F26-3A11-8CD5-E227-0C593EC206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66" r="61545" b="47515"/>
          <a:stretch/>
        </p:blipFill>
        <p:spPr>
          <a:xfrm>
            <a:off x="658696" y="1811047"/>
            <a:ext cx="5539297" cy="290162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B4543C6-7BD3-0537-E3E0-533F283681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3" t="59163" r="64671" b="2361"/>
          <a:stretch/>
        </p:blipFill>
        <p:spPr>
          <a:xfrm>
            <a:off x="6330463" y="3079949"/>
            <a:ext cx="5290038" cy="3322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6B5B28-77FD-FECF-C1DC-4267958DB676}"/>
              </a:ext>
            </a:extLst>
          </p:cNvPr>
          <p:cNvSpPr txBox="1"/>
          <p:nvPr/>
        </p:nvSpPr>
        <p:spPr>
          <a:xfrm>
            <a:off x="3032702" y="5816035"/>
            <a:ext cx="40363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600" b="1" dirty="0" err="1"/>
              <a:t>Give</a:t>
            </a:r>
            <a:r>
              <a:rPr lang="nl-BE" sz="2600" b="1" dirty="0"/>
              <a:t> </a:t>
            </a:r>
            <a:r>
              <a:rPr lang="nl-BE" sz="2600" b="1" dirty="0" err="1"/>
              <a:t>space</a:t>
            </a:r>
            <a:r>
              <a:rPr lang="nl-BE" sz="2600" b="1" dirty="0"/>
              <a:t> </a:t>
            </a:r>
            <a:r>
              <a:rPr lang="nl-BE" sz="2600" b="1" dirty="0" err="1"/>
              <a:t>to</a:t>
            </a:r>
            <a:r>
              <a:rPr lang="nl-BE" sz="2600" b="1" dirty="0"/>
              <a:t> water</a:t>
            </a:r>
          </a:p>
        </p:txBody>
      </p:sp>
    </p:spTree>
    <p:extLst>
      <p:ext uri="{BB962C8B-B14F-4D97-AF65-F5344CB8AC3E}">
        <p14:creationId xmlns:p14="http://schemas.microsoft.com/office/powerpoint/2010/main" val="18087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ED75A-0535-3F5C-45C8-36C69576E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58F64-013A-802D-4148-03E17695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few </a:t>
            </a:r>
            <a:r>
              <a:rPr lang="nl-BE" dirty="0" err="1"/>
              <a:t>examples</a:t>
            </a:r>
            <a:r>
              <a:rPr lang="nl-BE" dirty="0"/>
              <a:t>: prevention and </a:t>
            </a:r>
            <a:r>
              <a:rPr lang="nl-BE" dirty="0" err="1"/>
              <a:t>protection</a:t>
            </a:r>
            <a:endParaRPr lang="nl-BE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4E2ECEB-B45B-5113-22CD-5421E8CFFEA9}"/>
              </a:ext>
            </a:extLst>
          </p:cNvPr>
          <p:cNvSpPr txBox="1"/>
          <p:nvPr/>
        </p:nvSpPr>
        <p:spPr>
          <a:xfrm>
            <a:off x="4498087" y="1823669"/>
            <a:ext cx="40363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600" b="1" dirty="0"/>
              <a:t>“Garden” </a:t>
            </a:r>
            <a:r>
              <a:rPr lang="nl-BE" sz="2600" b="1" dirty="0" err="1"/>
              <a:t>streets</a:t>
            </a:r>
            <a:endParaRPr lang="nl-BE" sz="26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3AD0DD1-ABB1-A562-E16D-0FCBD36BA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710787"/>
            <a:ext cx="5223741" cy="269355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A328C9D-B7D5-127D-D54B-E5906E43A2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429"/>
          <a:stretch/>
        </p:blipFill>
        <p:spPr>
          <a:xfrm>
            <a:off x="6243755" y="2710787"/>
            <a:ext cx="5376745" cy="26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C9836-B109-14FA-4B6A-BDA6EA2EA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844274-C254-27DC-415D-B7CEC9BE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few </a:t>
            </a:r>
            <a:r>
              <a:rPr lang="nl-BE" dirty="0" err="1"/>
              <a:t>examples</a:t>
            </a:r>
            <a:r>
              <a:rPr lang="nl-BE" dirty="0"/>
              <a:t>: prevention and </a:t>
            </a:r>
            <a:r>
              <a:rPr lang="nl-BE" dirty="0" err="1"/>
              <a:t>protection</a:t>
            </a:r>
            <a:endParaRPr lang="nl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9950D4-20C3-5125-8E8C-B333EE5A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7" y="2041881"/>
            <a:ext cx="5956445" cy="40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184FB9B6-3553-7AFB-38FF-48B229CAEB44}"/>
              </a:ext>
            </a:extLst>
          </p:cNvPr>
          <p:cNvSpPr txBox="1"/>
          <p:nvPr/>
        </p:nvSpPr>
        <p:spPr>
          <a:xfrm>
            <a:off x="7698487" y="1811048"/>
            <a:ext cx="40363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600" b="1" dirty="0"/>
              <a:t>“Garden” </a:t>
            </a:r>
            <a:r>
              <a:rPr lang="nl-BE" sz="2600" b="1" dirty="0" err="1"/>
              <a:t>streets</a:t>
            </a:r>
            <a:endParaRPr lang="nl-BE" sz="2600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DD3686-3B85-0204-BF25-641941B5D1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897" t="58876" r="29339"/>
          <a:stretch/>
        </p:blipFill>
        <p:spPr>
          <a:xfrm>
            <a:off x="7266648" y="3333594"/>
            <a:ext cx="4651941" cy="299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79A39-7C1F-2E4C-CB0C-D18042E83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BE41A-0BC8-D060-10AE-1F65428E7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And </a:t>
            </a:r>
            <a:r>
              <a:rPr lang="nl-BE" dirty="0" err="1"/>
              <a:t>preparedness</a:t>
            </a:r>
            <a:r>
              <a:rPr lang="nl-BE" dirty="0"/>
              <a:t>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BCFD5FE-AE48-896A-AF82-B382F49BBFE9}"/>
              </a:ext>
            </a:extLst>
          </p:cNvPr>
          <p:cNvSpPr txBox="1"/>
          <p:nvPr/>
        </p:nvSpPr>
        <p:spPr>
          <a:xfrm>
            <a:off x="571500" y="1301264"/>
            <a:ext cx="11049000" cy="463061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nl-BE" sz="2800" dirty="0"/>
              <a:t>How do </a:t>
            </a:r>
            <a:r>
              <a:rPr lang="nl-BE" sz="2800" dirty="0" err="1"/>
              <a:t>you</a:t>
            </a:r>
            <a:r>
              <a:rPr lang="nl-BE" sz="2800" dirty="0"/>
              <a:t> make </a:t>
            </a:r>
            <a:r>
              <a:rPr lang="nl-BE" sz="2800" dirty="0" err="1"/>
              <a:t>your</a:t>
            </a:r>
            <a:r>
              <a:rPr lang="nl-BE" sz="2800" dirty="0"/>
              <a:t> </a:t>
            </a:r>
            <a:r>
              <a:rPr lang="nl-BE" sz="2800" dirty="0" err="1"/>
              <a:t>citizens</a:t>
            </a:r>
            <a:r>
              <a:rPr lang="nl-BE" sz="2800" dirty="0"/>
              <a:t> more </a:t>
            </a:r>
            <a:r>
              <a:rPr lang="nl-BE" sz="2800" dirty="0" err="1"/>
              <a:t>self-reliant</a:t>
            </a:r>
            <a:r>
              <a:rPr lang="nl-BE" sz="2800" dirty="0"/>
              <a:t>?</a:t>
            </a:r>
          </a:p>
          <a:p>
            <a:pPr algn="l"/>
            <a:endParaRPr lang="nl-BE" sz="2800" dirty="0"/>
          </a:p>
          <a:p>
            <a:pPr marL="457200" indent="-457200" algn="l">
              <a:buFontTx/>
              <a:buChar char="-"/>
            </a:pPr>
            <a:r>
              <a:rPr lang="nl-BE" sz="2800" dirty="0"/>
              <a:t>New approach</a:t>
            </a:r>
          </a:p>
          <a:p>
            <a:pPr marL="457200" indent="-457200" algn="l">
              <a:buFontTx/>
              <a:buChar char="-"/>
            </a:pPr>
            <a:r>
              <a:rPr lang="nl-BE" sz="2800" dirty="0" err="1"/>
              <a:t>Innovation</a:t>
            </a:r>
            <a:r>
              <a:rPr lang="nl-BE" sz="2800" dirty="0"/>
              <a:t> </a:t>
            </a:r>
            <a:r>
              <a:rPr lang="nl-BE" sz="2800" dirty="0" err="1"/>
              <a:t>process</a:t>
            </a:r>
            <a:endParaRPr lang="nl-BE" sz="2800" dirty="0"/>
          </a:p>
          <a:p>
            <a:pPr marL="457200" indent="-457200" algn="l">
              <a:buFontTx/>
              <a:buChar char="-"/>
            </a:pPr>
            <a:endParaRPr lang="nl-BE" sz="2600" dirty="0"/>
          </a:p>
          <a:p>
            <a:pPr marL="457200" indent="-457200" algn="l">
              <a:buFontTx/>
              <a:buChar char="-"/>
            </a:pPr>
            <a:endParaRPr lang="nl-BE" sz="2600" dirty="0"/>
          </a:p>
          <a:p>
            <a:pPr marL="457200" indent="-457200" algn="l">
              <a:buFontTx/>
              <a:buChar char="-"/>
            </a:pPr>
            <a:endParaRPr lang="nl-BE" sz="2600" dirty="0"/>
          </a:p>
          <a:p>
            <a:pPr algn="l"/>
            <a:endParaRPr lang="nl-BE" sz="2600" dirty="0"/>
          </a:p>
          <a:p>
            <a:pPr algn="l"/>
            <a:endParaRPr lang="nl-BE" sz="2600" dirty="0"/>
          </a:p>
        </p:txBody>
      </p:sp>
      <p:sp>
        <p:nvSpPr>
          <p:cNvPr id="6" name="Pijl: vijfhoek 5">
            <a:extLst>
              <a:ext uri="{FF2B5EF4-FFF2-40B4-BE49-F238E27FC236}">
                <a16:creationId xmlns:a16="http://schemas.microsoft.com/office/drawing/2014/main" id="{25D9C4B1-C0A0-88E4-7EDB-8DED1C73FB5C}"/>
              </a:ext>
            </a:extLst>
          </p:cNvPr>
          <p:cNvSpPr/>
          <p:nvPr/>
        </p:nvSpPr>
        <p:spPr>
          <a:xfrm>
            <a:off x="398587" y="4709741"/>
            <a:ext cx="2848707" cy="1352516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600" b="1" dirty="0" err="1"/>
              <a:t>Exploring</a:t>
            </a:r>
            <a:endParaRPr lang="nl-BE" sz="2600" b="1" dirty="0"/>
          </a:p>
        </p:txBody>
      </p:sp>
      <p:sp>
        <p:nvSpPr>
          <p:cNvPr id="7" name="Pijl: vijfhoek 6">
            <a:extLst>
              <a:ext uri="{FF2B5EF4-FFF2-40B4-BE49-F238E27FC236}">
                <a16:creationId xmlns:a16="http://schemas.microsoft.com/office/drawing/2014/main" id="{6F537D93-63D1-C673-75A5-A7BB4B2B1578}"/>
              </a:ext>
            </a:extLst>
          </p:cNvPr>
          <p:cNvSpPr/>
          <p:nvPr/>
        </p:nvSpPr>
        <p:spPr>
          <a:xfrm>
            <a:off x="3259015" y="4709741"/>
            <a:ext cx="2848707" cy="1352516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600" b="1" dirty="0" err="1"/>
              <a:t>Ideas</a:t>
            </a:r>
            <a:r>
              <a:rPr lang="nl-BE" sz="2600" b="1" dirty="0"/>
              <a:t>?</a:t>
            </a:r>
          </a:p>
        </p:txBody>
      </p:sp>
      <p:sp>
        <p:nvSpPr>
          <p:cNvPr id="8" name="Pijl: vijfhoek 7">
            <a:extLst>
              <a:ext uri="{FF2B5EF4-FFF2-40B4-BE49-F238E27FC236}">
                <a16:creationId xmlns:a16="http://schemas.microsoft.com/office/drawing/2014/main" id="{62A6058E-7996-E22F-7EDF-EAA166453F2B}"/>
              </a:ext>
            </a:extLst>
          </p:cNvPr>
          <p:cNvSpPr/>
          <p:nvPr/>
        </p:nvSpPr>
        <p:spPr>
          <a:xfrm>
            <a:off x="6084274" y="4709740"/>
            <a:ext cx="2848707" cy="135251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600" b="1" dirty="0" err="1"/>
              <a:t>Experimenting</a:t>
            </a:r>
            <a:endParaRPr lang="nl-BE" sz="2600" b="1" dirty="0"/>
          </a:p>
        </p:txBody>
      </p:sp>
      <p:sp>
        <p:nvSpPr>
          <p:cNvPr id="9" name="Pijl: vijfhoek 8">
            <a:extLst>
              <a:ext uri="{FF2B5EF4-FFF2-40B4-BE49-F238E27FC236}">
                <a16:creationId xmlns:a16="http://schemas.microsoft.com/office/drawing/2014/main" id="{F5448F6C-2F95-3295-AA62-84EE4F2A27CC}"/>
              </a:ext>
            </a:extLst>
          </p:cNvPr>
          <p:cNvSpPr/>
          <p:nvPr/>
        </p:nvSpPr>
        <p:spPr>
          <a:xfrm>
            <a:off x="8944702" y="4709739"/>
            <a:ext cx="2848707" cy="1352516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600" b="1" dirty="0"/>
              <a:t>Evaluation and </a:t>
            </a:r>
            <a:r>
              <a:rPr lang="nl-BE" sz="2600" b="1" dirty="0" err="1"/>
              <a:t>upscaling</a:t>
            </a:r>
            <a:endParaRPr lang="nl-BE" sz="2600" b="1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E6857CA-B367-1DC5-7EE3-4AA0A8250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5" r="-1"/>
          <a:stretch/>
        </p:blipFill>
        <p:spPr>
          <a:xfrm>
            <a:off x="8650735" y="2428873"/>
            <a:ext cx="2862715" cy="200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7AD0041-E484-6DC1-35CB-D17992086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859" y="2428873"/>
            <a:ext cx="3246784" cy="200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70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754DE-D3D8-2D2F-7D32-2F677E3C8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C5E88-E889-C0BB-F510-BA859472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Preparedness</a:t>
            </a:r>
            <a:r>
              <a:rPr lang="nl-BE" dirty="0"/>
              <a:t> in “Den Dam”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E53646B-6C23-DE2A-6049-94C85466E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57" y="1615060"/>
            <a:ext cx="9275886" cy="49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7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FC235-440C-1FE9-E249-01886549C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7061D-CBC9-9434-C099-353C0527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Experiments</a:t>
            </a:r>
            <a:endParaRPr lang="nl-BE" dirty="0"/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8C2603A-9120-3144-7A02-1FD9A2070A7C}"/>
              </a:ext>
            </a:extLst>
          </p:cNvPr>
          <p:cNvSpPr/>
          <p:nvPr/>
        </p:nvSpPr>
        <p:spPr>
          <a:xfrm>
            <a:off x="2955270" y="2653854"/>
            <a:ext cx="1800000" cy="72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/>
              <a:t>AUTOMATIC DOOR PROTECTION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591EB58D-7148-E72F-F60A-76A9B1124962}"/>
              </a:ext>
            </a:extLst>
          </p:cNvPr>
          <p:cNvSpPr/>
          <p:nvPr/>
        </p:nvSpPr>
        <p:spPr>
          <a:xfrm>
            <a:off x="920808" y="2662001"/>
            <a:ext cx="1800000" cy="72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/>
              <a:t>INNOVATIVE PUMPS IN BASEMENT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5D3ABF0C-B316-A308-62E9-28CCDD9419BA}"/>
              </a:ext>
            </a:extLst>
          </p:cNvPr>
          <p:cNvSpPr/>
          <p:nvPr/>
        </p:nvSpPr>
        <p:spPr>
          <a:xfrm>
            <a:off x="4989732" y="2641098"/>
            <a:ext cx="1800000" cy="72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/>
              <a:t>“HOUSE DOCTER”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5F146601-9D85-216D-A349-14595ED54966}"/>
              </a:ext>
            </a:extLst>
          </p:cNvPr>
          <p:cNvSpPr txBox="1"/>
          <p:nvPr/>
        </p:nvSpPr>
        <p:spPr>
          <a:xfrm>
            <a:off x="920808" y="1564398"/>
            <a:ext cx="4580112" cy="72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nl-BE" sz="2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“Technical </a:t>
            </a:r>
            <a:r>
              <a:rPr lang="nl-BE" sz="26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solutions</a:t>
            </a:r>
            <a:r>
              <a:rPr lang="nl-BE" sz="2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pic>
        <p:nvPicPr>
          <p:cNvPr id="7" name="Afbeelding 6" descr="Afbeelding met machine, gereedschap, brandblusser, pijp&#10;&#10;Automatisch gegenereerde beschrijving">
            <a:extLst>
              <a:ext uri="{FF2B5EF4-FFF2-40B4-BE49-F238E27FC236}">
                <a16:creationId xmlns:a16="http://schemas.microsoft.com/office/drawing/2014/main" id="{D62E3DC3-7E69-A608-4523-87D31EF82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7" y="4137208"/>
            <a:ext cx="3696039" cy="2254475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CC90BCC-8E21-DD62-7EBD-EAF4DDFEE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406" y="4178767"/>
            <a:ext cx="3247656" cy="2215096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91C789F4-B79B-B9D6-07DC-0A07D5BB4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0986" y="2942492"/>
            <a:ext cx="3007352" cy="344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4FF06-2DA3-F50F-9306-DF508D271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D507D-F2C6-2DA3-112E-97D149B4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Chaotic</a:t>
            </a:r>
            <a:r>
              <a:rPr lang="nl-BE" dirty="0"/>
              <a:t> </a:t>
            </a:r>
            <a:r>
              <a:rPr lang="nl-BE" dirty="0" err="1"/>
              <a:t>times</a:t>
            </a:r>
            <a:r>
              <a:rPr lang="nl-BE" dirty="0"/>
              <a:t>?</a:t>
            </a:r>
          </a:p>
        </p:txBody>
      </p:sp>
      <p:pic>
        <p:nvPicPr>
          <p:cNvPr id="1030" name="Picture 6" descr="Van het cruciale advies dat niet werd gevolgd tot een boze De Wever: zo  verliep de week voor de eerste lockdown | Het Nieuwsblad Mobile">
            <a:extLst>
              <a:ext uri="{FF2B5EF4-FFF2-40B4-BE49-F238E27FC236}">
                <a16:creationId xmlns:a16="http://schemas.microsoft.com/office/drawing/2014/main" id="{0C8A1D95-D377-08AA-326D-C0C13426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95" y="2638001"/>
            <a:ext cx="4245556" cy="276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5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5B973-FB95-681A-C1B8-D41C03E58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FB81E-7418-6C25-02B5-7F74EE2D4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Experiments</a:t>
            </a:r>
            <a:endParaRPr lang="nl-BE" dirty="0"/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5F5365E8-A5C4-9B8C-14B5-083BEE866BF0}"/>
              </a:ext>
            </a:extLst>
          </p:cNvPr>
          <p:cNvSpPr/>
          <p:nvPr/>
        </p:nvSpPr>
        <p:spPr>
          <a:xfrm>
            <a:off x="1119117" y="2319233"/>
            <a:ext cx="1800000" cy="72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/>
              <a:t>MINI-MUSEUM</a:t>
            </a: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90A77516-D128-2FBA-F88A-6018F616508D}"/>
              </a:ext>
            </a:extLst>
          </p:cNvPr>
          <p:cNvSpPr/>
          <p:nvPr/>
        </p:nvSpPr>
        <p:spPr>
          <a:xfrm>
            <a:off x="3857085" y="2340390"/>
            <a:ext cx="1800000" cy="72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/>
              <a:t>“ARMY” of RAIN BOOTS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334BF17-7F4A-37C8-8FB1-3664419A83A0}"/>
              </a:ext>
            </a:extLst>
          </p:cNvPr>
          <p:cNvSpPr txBox="1"/>
          <p:nvPr/>
        </p:nvSpPr>
        <p:spPr>
          <a:xfrm>
            <a:off x="589509" y="1508344"/>
            <a:ext cx="4372709" cy="72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nl-BE" sz="2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Knowledge and awareness</a:t>
            </a:r>
          </a:p>
        </p:txBody>
      </p:sp>
      <p:pic>
        <p:nvPicPr>
          <p:cNvPr id="21" name="Picture 2" descr="Mini Museum | Archipel">
            <a:extLst>
              <a:ext uri="{FF2B5EF4-FFF2-40B4-BE49-F238E27FC236}">
                <a16:creationId xmlns:a16="http://schemas.microsoft.com/office/drawing/2014/main" id="{67684A71-E7ED-0A73-4C5E-48F5CAEA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4" y="4172545"/>
            <a:ext cx="3037538" cy="188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A rack with boots and raincoats&#10;&#10;Description automatically generated">
            <a:extLst>
              <a:ext uri="{FF2B5EF4-FFF2-40B4-BE49-F238E27FC236}">
                <a16:creationId xmlns:a16="http://schemas.microsoft.com/office/drawing/2014/main" id="{222C4821-1C20-BC91-0A39-27455556C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3" y="3633561"/>
            <a:ext cx="2710962" cy="2951937"/>
          </a:xfrm>
          <a:prstGeom prst="rect">
            <a:avLst/>
          </a:prstGeom>
        </p:spPr>
      </p:pic>
      <p:pic>
        <p:nvPicPr>
          <p:cNvPr id="25" name="Picture 5" descr="A wooden rack with clothes on it&#10;&#10;Description automatically generated">
            <a:extLst>
              <a:ext uri="{FF2B5EF4-FFF2-40B4-BE49-F238E27FC236}">
                <a16:creationId xmlns:a16="http://schemas.microsoft.com/office/drawing/2014/main" id="{8830B22D-CC76-CD25-70EB-89A7BC02A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93" y="3640261"/>
            <a:ext cx="3546105" cy="29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1B2DD-0475-39A3-0D41-406D9C6B6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A2C31-8895-9CD5-02F5-75175711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Experiments</a:t>
            </a:r>
            <a:endParaRPr lang="nl-BE" dirty="0"/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5CC4E524-18E7-5692-8F6B-D5E090FDF316}"/>
              </a:ext>
            </a:extLst>
          </p:cNvPr>
          <p:cNvSpPr/>
          <p:nvPr/>
        </p:nvSpPr>
        <p:spPr>
          <a:xfrm>
            <a:off x="3343390" y="2450396"/>
            <a:ext cx="1800000" cy="7200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/>
              <a:t>BE-ALERT</a:t>
            </a:r>
          </a:p>
        </p:txBody>
      </p:sp>
      <p:sp>
        <p:nvSpPr>
          <p:cNvPr id="16" name="Rectangle: Rounded Corners 12">
            <a:extLst>
              <a:ext uri="{FF2B5EF4-FFF2-40B4-BE49-F238E27FC236}">
                <a16:creationId xmlns:a16="http://schemas.microsoft.com/office/drawing/2014/main" id="{3A6836AA-1A9B-1F33-EE2C-92B172020B01}"/>
              </a:ext>
            </a:extLst>
          </p:cNvPr>
          <p:cNvSpPr/>
          <p:nvPr/>
        </p:nvSpPr>
        <p:spPr>
          <a:xfrm>
            <a:off x="1980741" y="3311984"/>
            <a:ext cx="1800000" cy="7200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/>
              <a:t>BRANDW8</a:t>
            </a: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759532A4-0532-B224-F0B2-2A54055847C5}"/>
              </a:ext>
            </a:extLst>
          </p:cNvPr>
          <p:cNvSpPr/>
          <p:nvPr/>
        </p:nvSpPr>
        <p:spPr>
          <a:xfrm>
            <a:off x="838496" y="2450396"/>
            <a:ext cx="1800000" cy="7200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/>
              <a:t>“WIJKTOPPERS”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FCD96BF-0272-6D58-6DDA-F4F09801D762}"/>
              </a:ext>
            </a:extLst>
          </p:cNvPr>
          <p:cNvSpPr txBox="1"/>
          <p:nvPr/>
        </p:nvSpPr>
        <p:spPr>
          <a:xfrm>
            <a:off x="749914" y="1579695"/>
            <a:ext cx="4912332" cy="720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nl-BE" sz="2600" b="1" dirty="0">
                <a:solidFill>
                  <a:schemeClr val="accent5">
                    <a:lumMod val="75000"/>
                  </a:schemeClr>
                </a:solidFill>
              </a:rPr>
              <a:t>Communication </a:t>
            </a:r>
            <a:r>
              <a:rPr lang="nl-BE" sz="2600" b="1" dirty="0" err="1">
                <a:solidFill>
                  <a:schemeClr val="accent5">
                    <a:lumMod val="75000"/>
                  </a:schemeClr>
                </a:solidFill>
              </a:rPr>
              <a:t>during</a:t>
            </a:r>
            <a:r>
              <a:rPr lang="nl-BE" sz="2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BE" sz="2600" b="1" dirty="0" err="1">
                <a:solidFill>
                  <a:schemeClr val="accent5">
                    <a:lumMod val="75000"/>
                  </a:schemeClr>
                </a:solidFill>
              </a:rPr>
              <a:t>flooding</a:t>
            </a:r>
            <a:endParaRPr lang="nl-BE" sz="2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6DDBACE-1652-D500-B854-169FED2C4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583" y="2218411"/>
            <a:ext cx="3223867" cy="181357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A9A4DDC-56DD-E0EC-D1A7-8F825898A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278" y="5126788"/>
            <a:ext cx="4000005" cy="720001"/>
          </a:xfrm>
          <a:prstGeom prst="rect">
            <a:avLst/>
          </a:prstGeom>
        </p:spPr>
      </p:pic>
      <p:pic>
        <p:nvPicPr>
          <p:cNvPr id="8" name="Afbeelding 7" descr="Afbeelding met grond, schoeisel, buitenshuis, bezem&#10;&#10;Automatisch gegenereerde beschrijving">
            <a:extLst>
              <a:ext uri="{FF2B5EF4-FFF2-40B4-BE49-F238E27FC236}">
                <a16:creationId xmlns:a16="http://schemas.microsoft.com/office/drawing/2014/main" id="{6208D97E-ECEA-C033-8AFD-96255B060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97" y="4558306"/>
            <a:ext cx="3575593" cy="1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59BD009-481F-D173-529C-AB414F847A3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CEE176-0E70-B9C2-E105-B64CF8E2346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9FAF26D-6BA9-943B-1DA8-19B9939EC35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4B33BE4-9B3A-A195-38BB-388CA83CF1A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53551FE-22BC-BD59-E4E3-DCCF4E0E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What</a:t>
            </a:r>
            <a:r>
              <a:rPr lang="nl-BE" dirty="0"/>
              <a:t> is resilience?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1957331-AAA3-1E32-8326-28B52BF4556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70963" y="4355106"/>
            <a:ext cx="2910699" cy="1195949"/>
          </a:xfrm>
        </p:spPr>
        <p:txBody>
          <a:bodyPr>
            <a:normAutofit/>
          </a:bodyPr>
          <a:lstStyle/>
          <a:p>
            <a:r>
              <a:rPr lang="nl-BE" dirty="0" err="1">
                <a:latin typeface="+mj-lt"/>
              </a:rPr>
              <a:t>Anticipation</a:t>
            </a:r>
            <a:endParaRPr lang="nl-BE" dirty="0">
              <a:latin typeface="+mj-lt"/>
            </a:endParaRPr>
          </a:p>
          <a:p>
            <a:r>
              <a:rPr lang="nl-BE" b="1" dirty="0" err="1"/>
              <a:t>What</a:t>
            </a:r>
            <a:r>
              <a:rPr lang="nl-BE" b="1" dirty="0"/>
              <a:t> </a:t>
            </a:r>
            <a:r>
              <a:rPr lang="nl-BE" b="1" dirty="0" err="1"/>
              <a:t>can</a:t>
            </a:r>
            <a:r>
              <a:rPr lang="nl-BE" b="1" dirty="0"/>
              <a:t> we do </a:t>
            </a:r>
            <a:r>
              <a:rPr lang="nl-BE" b="1" dirty="0" err="1"/>
              <a:t>now</a:t>
            </a:r>
            <a:r>
              <a:rPr lang="nl-BE" b="1" dirty="0"/>
              <a:t> </a:t>
            </a:r>
            <a:r>
              <a:rPr lang="nl-BE" b="1" dirty="0" err="1"/>
              <a:t>to</a:t>
            </a:r>
            <a:r>
              <a:rPr lang="nl-BE" b="1" dirty="0"/>
              <a:t> </a:t>
            </a:r>
            <a:r>
              <a:rPr lang="nl-BE" b="1" dirty="0" err="1"/>
              <a:t>minimize</a:t>
            </a:r>
            <a:r>
              <a:rPr lang="nl-BE" b="1" dirty="0"/>
              <a:t> </a:t>
            </a:r>
            <a:r>
              <a:rPr lang="nl-BE" b="1" dirty="0" err="1"/>
              <a:t>the</a:t>
            </a:r>
            <a:r>
              <a:rPr lang="nl-BE" b="1" dirty="0"/>
              <a:t> impact </a:t>
            </a:r>
            <a:r>
              <a:rPr lang="nl-BE" b="1" dirty="0" err="1"/>
              <a:t>during</a:t>
            </a:r>
            <a:r>
              <a:rPr lang="nl-BE" b="1" dirty="0"/>
              <a:t> </a:t>
            </a:r>
            <a:r>
              <a:rPr lang="nl-BE" b="1" dirty="0" err="1"/>
              <a:t>the</a:t>
            </a:r>
            <a:r>
              <a:rPr lang="nl-BE" b="1" dirty="0"/>
              <a:t> event?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CEE34FD1-71DB-6566-B8F1-B3FC8E562FC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nl-BE" dirty="0">
                <a:latin typeface="+mj-lt"/>
              </a:rPr>
              <a:t>Coping</a:t>
            </a:r>
          </a:p>
          <a:p>
            <a:r>
              <a:rPr lang="nl-BE" b="1" dirty="0"/>
              <a:t>How </a:t>
            </a:r>
            <a:r>
              <a:rPr lang="nl-BE" b="1" dirty="0" err="1"/>
              <a:t>will</a:t>
            </a:r>
            <a:r>
              <a:rPr lang="nl-BE" b="1" dirty="0"/>
              <a:t> we </a:t>
            </a:r>
            <a:r>
              <a:rPr lang="nl-BE" b="1" dirty="0" err="1"/>
              <a:t>react</a:t>
            </a:r>
            <a:r>
              <a:rPr lang="nl-BE" b="1" dirty="0"/>
              <a:t> </a:t>
            </a:r>
            <a:r>
              <a:rPr lang="nl-BE" b="1" dirty="0" err="1"/>
              <a:t>to</a:t>
            </a:r>
            <a:r>
              <a:rPr lang="nl-BE" b="1" dirty="0"/>
              <a:t> </a:t>
            </a:r>
            <a:r>
              <a:rPr lang="nl-BE" b="1" dirty="0" err="1"/>
              <a:t>the</a:t>
            </a:r>
            <a:r>
              <a:rPr lang="nl-BE" b="1" dirty="0"/>
              <a:t> event?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B61CB54-D417-8DA8-EED5-2454C593A5A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04526" y="4355106"/>
            <a:ext cx="2910699" cy="1195949"/>
          </a:xfrm>
        </p:spPr>
        <p:txBody>
          <a:bodyPr>
            <a:normAutofit fontScale="92500" lnSpcReduction="10000"/>
          </a:bodyPr>
          <a:lstStyle/>
          <a:p>
            <a:r>
              <a:rPr lang="nl-BE" dirty="0">
                <a:latin typeface="+mj-lt"/>
              </a:rPr>
              <a:t>Adaptation</a:t>
            </a:r>
          </a:p>
          <a:p>
            <a:r>
              <a:rPr lang="nl-BE" b="1" dirty="0"/>
              <a:t>How </a:t>
            </a:r>
            <a:r>
              <a:rPr lang="nl-BE" b="1" dirty="0" err="1"/>
              <a:t>can</a:t>
            </a:r>
            <a:r>
              <a:rPr lang="nl-BE" b="1" dirty="0"/>
              <a:t> we </a:t>
            </a:r>
            <a:r>
              <a:rPr lang="nl-BE" b="1" dirty="0" err="1"/>
              <a:t>learn</a:t>
            </a:r>
            <a:r>
              <a:rPr lang="nl-BE" b="1" dirty="0"/>
              <a:t> </a:t>
            </a:r>
            <a:r>
              <a:rPr lang="nl-BE" b="1" dirty="0" err="1"/>
              <a:t>from</a:t>
            </a:r>
            <a:r>
              <a:rPr lang="nl-BE" b="1" dirty="0"/>
              <a:t> </a:t>
            </a:r>
            <a:r>
              <a:rPr lang="nl-BE" b="1" dirty="0" err="1"/>
              <a:t>previous</a:t>
            </a:r>
            <a:r>
              <a:rPr lang="nl-BE" b="1" dirty="0"/>
              <a:t> or </a:t>
            </a:r>
            <a:r>
              <a:rPr lang="nl-BE" b="1" dirty="0" err="1"/>
              <a:t>other</a:t>
            </a:r>
            <a:r>
              <a:rPr lang="nl-BE" b="1" dirty="0"/>
              <a:t> events and </a:t>
            </a:r>
            <a:r>
              <a:rPr lang="nl-BE" b="1" dirty="0" err="1"/>
              <a:t>adapt</a:t>
            </a:r>
            <a:r>
              <a:rPr lang="nl-BE" b="1" dirty="0"/>
              <a:t> </a:t>
            </a:r>
            <a:r>
              <a:rPr lang="nl-BE" b="1" dirty="0" err="1"/>
              <a:t>to</a:t>
            </a:r>
            <a:r>
              <a:rPr lang="nl-BE" b="1" dirty="0"/>
              <a:t> a </a:t>
            </a:r>
            <a:r>
              <a:rPr lang="nl-BE" b="1" dirty="0" err="1"/>
              <a:t>better</a:t>
            </a:r>
            <a:r>
              <a:rPr lang="nl-BE" b="1" dirty="0"/>
              <a:t> </a:t>
            </a:r>
            <a:r>
              <a:rPr lang="nl-BE" b="1" dirty="0" err="1"/>
              <a:t>prepared</a:t>
            </a:r>
            <a:r>
              <a:rPr lang="nl-BE" b="1" dirty="0"/>
              <a:t> </a:t>
            </a:r>
            <a:r>
              <a:rPr lang="nl-BE" b="1" dirty="0" err="1"/>
              <a:t>city</a:t>
            </a:r>
            <a:r>
              <a:rPr lang="nl-BE" b="1" dirty="0"/>
              <a:t> and community?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368F311-CDB7-0BA8-BEDE-6395984BB3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166" b="64829"/>
          <a:stretch/>
        </p:blipFill>
        <p:spPr>
          <a:xfrm>
            <a:off x="4309122" y="1576219"/>
            <a:ext cx="3562643" cy="2431456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D758D5F6-E567-A3CF-7FC9-6CFA5F9C33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820" t="8735" r="30256" b="53903"/>
          <a:stretch/>
        </p:blipFill>
        <p:spPr>
          <a:xfrm>
            <a:off x="434109" y="1667244"/>
            <a:ext cx="3666836" cy="233325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B3BB0A6-8C40-0B0F-D32D-700B9BDE9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495" y="1667244"/>
            <a:ext cx="3488759" cy="2265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86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buitenshuis, gebouw, persoon, kleding&#10;&#10;Automatisch gegenereerde beschrijving">
            <a:extLst>
              <a:ext uri="{FF2B5EF4-FFF2-40B4-BE49-F238E27FC236}">
                <a16:creationId xmlns:a16="http://schemas.microsoft.com/office/drawing/2014/main" id="{1EB3B9A4-F4AC-6E5F-D6BA-BF8FBA4153D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" b="9294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7A196E-1E08-6CD5-01CB-8DED9D2970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67045" y="4000832"/>
            <a:ext cx="5439508" cy="2532984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D0D2588-A3D8-00EA-0F73-1EB3BC62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899" y="4097431"/>
            <a:ext cx="4453799" cy="536647"/>
          </a:xfrm>
        </p:spPr>
        <p:txBody>
          <a:bodyPr/>
          <a:lstStyle/>
          <a:p>
            <a:r>
              <a:rPr lang="nl-BE" dirty="0" err="1"/>
              <a:t>Questions</a:t>
            </a:r>
            <a:r>
              <a:rPr lang="nl-BE" dirty="0"/>
              <a:t>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4AC76F6-395A-6458-D781-B07CD94800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51092" y="4730677"/>
            <a:ext cx="5271412" cy="1555822"/>
          </a:xfrm>
        </p:spPr>
        <p:txBody>
          <a:bodyPr>
            <a:normAutofit lnSpcReduction="10000"/>
          </a:bodyPr>
          <a:lstStyle/>
          <a:p>
            <a:r>
              <a:rPr lang="nl-B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bart.bruelemans@antwerpen.be (CRO)</a:t>
            </a:r>
          </a:p>
          <a:p>
            <a:r>
              <a:rPr lang="nl-B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rebecca.beeckman@antwerpen.be</a:t>
            </a:r>
            <a:r>
              <a:rPr lang="nl-BE" dirty="0"/>
              <a:t> (resilience in </a:t>
            </a:r>
            <a:r>
              <a:rPr lang="nl-BE" dirty="0" err="1"/>
              <a:t>climate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environment)</a:t>
            </a:r>
          </a:p>
          <a:p>
            <a:r>
              <a:rPr lang="nl-BE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birgit.soetewey@antwerpen.be</a:t>
            </a:r>
            <a:r>
              <a:rPr lang="nl-BE" dirty="0"/>
              <a:t> (</a:t>
            </a:r>
            <a:r>
              <a:rPr lang="nl-BE" dirty="0" err="1"/>
              <a:t>projects</a:t>
            </a:r>
            <a:r>
              <a:rPr lang="nl-BE" dirty="0"/>
              <a:t>: COVID, </a:t>
            </a:r>
            <a:r>
              <a:rPr lang="nl-BE" dirty="0" err="1"/>
              <a:t>Ukranian</a:t>
            </a:r>
            <a:r>
              <a:rPr lang="nl-BE" dirty="0"/>
              <a:t> </a:t>
            </a:r>
            <a:r>
              <a:rPr lang="nl-BE" dirty="0" err="1"/>
              <a:t>refugees</a:t>
            </a:r>
            <a:r>
              <a:rPr lang="nl-BE" dirty="0"/>
              <a:t>)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4A9BAD3-CB67-1146-C78B-B3C7C6AD8F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65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AA434-0286-C7D9-0CB5-8E696DE4F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80DFF-F85B-947B-8AA8-34F05F6F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Chaotic</a:t>
            </a:r>
            <a:r>
              <a:rPr lang="nl-BE" dirty="0"/>
              <a:t> </a:t>
            </a:r>
            <a:r>
              <a:rPr lang="nl-BE" dirty="0" err="1"/>
              <a:t>times</a:t>
            </a:r>
            <a:r>
              <a:rPr lang="nl-BE" dirty="0"/>
              <a:t>?</a:t>
            </a:r>
          </a:p>
        </p:txBody>
      </p:sp>
      <p:pic>
        <p:nvPicPr>
          <p:cNvPr id="1030" name="Picture 6" descr="Van het cruciale advies dat niet werd gevolgd tot een boze De Wever: zo  verliep de week voor de eerste lockdown | Het Nieuwsblad Mobile">
            <a:extLst>
              <a:ext uri="{FF2B5EF4-FFF2-40B4-BE49-F238E27FC236}">
                <a16:creationId xmlns:a16="http://schemas.microsoft.com/office/drawing/2014/main" id="{816A6961-D5DE-09FE-C158-005D0239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95" y="2638001"/>
            <a:ext cx="4245556" cy="276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AC71A9-F484-11AA-1C74-59A96A7627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19" t="16431" r="48485" b="58922"/>
          <a:stretch/>
        </p:blipFill>
        <p:spPr>
          <a:xfrm>
            <a:off x="2945597" y="2918278"/>
            <a:ext cx="5632189" cy="169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DC703-35EA-F128-1F24-5DB107C8C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499735-4C41-A6DB-05B8-99E82E061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Chaotic</a:t>
            </a:r>
            <a:r>
              <a:rPr lang="nl-BE" dirty="0"/>
              <a:t> </a:t>
            </a:r>
            <a:r>
              <a:rPr lang="nl-BE" dirty="0" err="1"/>
              <a:t>times</a:t>
            </a:r>
            <a:r>
              <a:rPr lang="nl-BE" dirty="0"/>
              <a:t>?</a:t>
            </a:r>
          </a:p>
        </p:txBody>
      </p:sp>
      <p:pic>
        <p:nvPicPr>
          <p:cNvPr id="1030" name="Picture 6" descr="Van het cruciale advies dat niet werd gevolgd tot een boze De Wever: zo  verliep de week voor de eerste lockdown | Het Nieuwsblad Mobile">
            <a:extLst>
              <a:ext uri="{FF2B5EF4-FFF2-40B4-BE49-F238E27FC236}">
                <a16:creationId xmlns:a16="http://schemas.microsoft.com/office/drawing/2014/main" id="{44BF3E88-5C91-B155-6D03-5DB1C4A9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95" y="2638001"/>
            <a:ext cx="4245556" cy="276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2616C9D-94D5-6EAA-F2F6-8F8B6DE117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19" t="16431" r="48485" b="58922"/>
          <a:stretch/>
        </p:blipFill>
        <p:spPr>
          <a:xfrm>
            <a:off x="2945597" y="2918278"/>
            <a:ext cx="5632189" cy="169025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004508A-08FE-3A17-9DA6-FEADBF51C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568" y="2962274"/>
            <a:ext cx="10398310" cy="16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3A655-9B2C-FAFF-65AB-6633AC2BF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FCF57F-F792-0C90-4B43-D527D257E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Chaotic</a:t>
            </a:r>
            <a:r>
              <a:rPr lang="nl-BE" dirty="0"/>
              <a:t> </a:t>
            </a:r>
            <a:r>
              <a:rPr lang="nl-BE" dirty="0" err="1"/>
              <a:t>times</a:t>
            </a:r>
            <a:r>
              <a:rPr lang="nl-BE" dirty="0"/>
              <a:t>?</a:t>
            </a:r>
          </a:p>
        </p:txBody>
      </p:sp>
      <p:pic>
        <p:nvPicPr>
          <p:cNvPr id="1030" name="Picture 6" descr="Van het cruciale advies dat niet werd gevolgd tot een boze De Wever: zo  verliep de week voor de eerste lockdown | Het Nieuwsblad Mobile">
            <a:extLst>
              <a:ext uri="{FF2B5EF4-FFF2-40B4-BE49-F238E27FC236}">
                <a16:creationId xmlns:a16="http://schemas.microsoft.com/office/drawing/2014/main" id="{538DC62E-6B3E-D219-4F56-D7BD390B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95" y="2638001"/>
            <a:ext cx="4245556" cy="276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0A4DC94-DF53-E104-2A19-622751781D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19" t="16431" r="48485" b="58922"/>
          <a:stretch/>
        </p:blipFill>
        <p:spPr>
          <a:xfrm>
            <a:off x="2945597" y="2918278"/>
            <a:ext cx="5632189" cy="1690255"/>
          </a:xfrm>
          <a:prstGeom prst="rect">
            <a:avLst/>
          </a:prstGeom>
        </p:spPr>
      </p:pic>
      <p:pic>
        <p:nvPicPr>
          <p:cNvPr id="8" name="Afbeelding 7" descr="Afbeelding met tekst, Lettertype, wit&#10;&#10;Automatisch gegenereerde beschrijving">
            <a:extLst>
              <a:ext uri="{FF2B5EF4-FFF2-40B4-BE49-F238E27FC236}">
                <a16:creationId xmlns:a16="http://schemas.microsoft.com/office/drawing/2014/main" id="{CA3805E4-82E2-8B78-D7F9-EE9AB34B6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94" y="3391748"/>
            <a:ext cx="6127011" cy="1478408"/>
          </a:xfrm>
          <a:prstGeom prst="rect">
            <a:avLst/>
          </a:prstGeom>
        </p:spPr>
      </p:pic>
      <p:pic>
        <p:nvPicPr>
          <p:cNvPr id="5" name="Afbeelding 4" descr="Afbeelding met tekst, Lettertype, wit, typografie&#10;&#10;Automatisch gegenereerde beschrijving">
            <a:extLst>
              <a:ext uri="{FF2B5EF4-FFF2-40B4-BE49-F238E27FC236}">
                <a16:creationId xmlns:a16="http://schemas.microsoft.com/office/drawing/2014/main" id="{83EF65D9-4803-347B-4A80-DCE89E52B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416">
            <a:off x="1346941" y="2725411"/>
            <a:ext cx="8893311" cy="23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EB359-D676-3ABB-D789-2F4C00292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A2C20-BB12-1E2E-91FA-2591CE36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Chaotic</a:t>
            </a:r>
            <a:r>
              <a:rPr lang="nl-BE" dirty="0"/>
              <a:t> </a:t>
            </a:r>
            <a:r>
              <a:rPr lang="nl-BE" dirty="0" err="1"/>
              <a:t>times</a:t>
            </a:r>
            <a:r>
              <a:rPr lang="nl-BE" dirty="0"/>
              <a:t>?</a:t>
            </a:r>
          </a:p>
        </p:txBody>
      </p:sp>
      <p:pic>
        <p:nvPicPr>
          <p:cNvPr id="1030" name="Picture 6" descr="Van het cruciale advies dat niet werd gevolgd tot een boze De Wever: zo  verliep de week voor de eerste lockdown | Het Nieuwsblad Mobile">
            <a:extLst>
              <a:ext uri="{FF2B5EF4-FFF2-40B4-BE49-F238E27FC236}">
                <a16:creationId xmlns:a16="http://schemas.microsoft.com/office/drawing/2014/main" id="{88F935FF-370C-AC9F-1303-B3007EEEE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95" y="2638001"/>
            <a:ext cx="4245556" cy="276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B935C20-CBAD-1655-F68A-985F29587D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19" t="16431" r="48485" b="58922"/>
          <a:stretch/>
        </p:blipFill>
        <p:spPr>
          <a:xfrm>
            <a:off x="2945597" y="2918278"/>
            <a:ext cx="5632189" cy="1690255"/>
          </a:xfrm>
          <a:prstGeom prst="rect">
            <a:avLst/>
          </a:prstGeom>
        </p:spPr>
      </p:pic>
      <p:pic>
        <p:nvPicPr>
          <p:cNvPr id="8" name="Afbeelding 7" descr="Afbeelding met tekst, Lettertype, wit&#10;&#10;Automatisch gegenereerde beschrijving">
            <a:extLst>
              <a:ext uri="{FF2B5EF4-FFF2-40B4-BE49-F238E27FC236}">
                <a16:creationId xmlns:a16="http://schemas.microsoft.com/office/drawing/2014/main" id="{0BD9A919-7684-B940-9F1F-00E7E72DA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94" y="3391748"/>
            <a:ext cx="6127011" cy="1478408"/>
          </a:xfrm>
          <a:prstGeom prst="rect">
            <a:avLst/>
          </a:prstGeom>
        </p:spPr>
      </p:pic>
      <p:pic>
        <p:nvPicPr>
          <p:cNvPr id="5" name="Afbeelding 4" descr="Afbeelding met tekst, Lettertype, wit, typografie&#10;&#10;Automatisch gegenereerde beschrijving">
            <a:extLst>
              <a:ext uri="{FF2B5EF4-FFF2-40B4-BE49-F238E27FC236}">
                <a16:creationId xmlns:a16="http://schemas.microsoft.com/office/drawing/2014/main" id="{35984A92-1BE6-A5E1-0FE4-47DEC2349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416">
            <a:off x="1346941" y="2725411"/>
            <a:ext cx="8893311" cy="2301439"/>
          </a:xfrm>
          <a:prstGeom prst="rect">
            <a:avLst/>
          </a:prstGeom>
        </p:spPr>
      </p:pic>
      <p:pic>
        <p:nvPicPr>
          <p:cNvPr id="12" name="Afbeelding 11" descr="Afbeelding met Lettertype, tekst, typografie&#10;&#10;Automatisch gegenereerde beschrijving">
            <a:extLst>
              <a:ext uri="{FF2B5EF4-FFF2-40B4-BE49-F238E27FC236}">
                <a16:creationId xmlns:a16="http://schemas.microsoft.com/office/drawing/2014/main" id="{5B13E278-564A-66EE-4280-010C4F0B0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47" y="2981278"/>
            <a:ext cx="10074255" cy="13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8BB6B-A369-AE52-D3C6-F566C0683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BF496-90B1-6169-2C74-6D533286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Chaotic</a:t>
            </a:r>
            <a:r>
              <a:rPr lang="nl-BE" dirty="0"/>
              <a:t> </a:t>
            </a:r>
            <a:r>
              <a:rPr lang="nl-BE" dirty="0" err="1"/>
              <a:t>times</a:t>
            </a:r>
            <a:r>
              <a:rPr lang="nl-BE" dirty="0"/>
              <a:t>?</a:t>
            </a:r>
          </a:p>
        </p:txBody>
      </p:sp>
      <p:pic>
        <p:nvPicPr>
          <p:cNvPr id="1030" name="Picture 6" descr="Van het cruciale advies dat niet werd gevolgd tot een boze De Wever: zo  verliep de week voor de eerste lockdown | Het Nieuwsblad Mobile">
            <a:extLst>
              <a:ext uri="{FF2B5EF4-FFF2-40B4-BE49-F238E27FC236}">
                <a16:creationId xmlns:a16="http://schemas.microsoft.com/office/drawing/2014/main" id="{B353636A-EB19-5877-EA8A-7702C2CB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95" y="2638001"/>
            <a:ext cx="4245556" cy="276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794FC87-3D18-9BF8-565D-05EF1C0C82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19" t="16431" r="48485" b="58922"/>
          <a:stretch/>
        </p:blipFill>
        <p:spPr>
          <a:xfrm>
            <a:off x="2945597" y="2918278"/>
            <a:ext cx="5632189" cy="1690255"/>
          </a:xfrm>
          <a:prstGeom prst="rect">
            <a:avLst/>
          </a:prstGeom>
        </p:spPr>
      </p:pic>
      <p:pic>
        <p:nvPicPr>
          <p:cNvPr id="8" name="Afbeelding 7" descr="Afbeelding met tekst, Lettertype, wit&#10;&#10;Automatisch gegenereerde beschrijving">
            <a:extLst>
              <a:ext uri="{FF2B5EF4-FFF2-40B4-BE49-F238E27FC236}">
                <a16:creationId xmlns:a16="http://schemas.microsoft.com/office/drawing/2014/main" id="{4A040894-7D8F-1F14-D90C-1C0704F62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94" y="3391748"/>
            <a:ext cx="6127011" cy="1478408"/>
          </a:xfrm>
          <a:prstGeom prst="rect">
            <a:avLst/>
          </a:prstGeom>
        </p:spPr>
      </p:pic>
      <p:pic>
        <p:nvPicPr>
          <p:cNvPr id="5" name="Afbeelding 4" descr="Afbeelding met tekst, Lettertype, wit, typografie&#10;&#10;Automatisch gegenereerde beschrijving">
            <a:extLst>
              <a:ext uri="{FF2B5EF4-FFF2-40B4-BE49-F238E27FC236}">
                <a16:creationId xmlns:a16="http://schemas.microsoft.com/office/drawing/2014/main" id="{1888059C-1D02-D675-D4C9-1B4C83AD1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416">
            <a:off x="1346941" y="2725411"/>
            <a:ext cx="8893311" cy="2301439"/>
          </a:xfrm>
          <a:prstGeom prst="rect">
            <a:avLst/>
          </a:prstGeom>
        </p:spPr>
      </p:pic>
      <p:pic>
        <p:nvPicPr>
          <p:cNvPr id="12" name="Afbeelding 11" descr="Afbeelding met Lettertype, tekst, typografie&#10;&#10;Automatisch gegenereerde beschrijving">
            <a:extLst>
              <a:ext uri="{FF2B5EF4-FFF2-40B4-BE49-F238E27FC236}">
                <a16:creationId xmlns:a16="http://schemas.microsoft.com/office/drawing/2014/main" id="{A4571D31-C848-D823-5675-1F49939BB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47" y="2981278"/>
            <a:ext cx="10074255" cy="1359788"/>
          </a:xfrm>
          <a:prstGeom prst="rect">
            <a:avLst/>
          </a:prstGeom>
        </p:spPr>
      </p:pic>
      <p:pic>
        <p:nvPicPr>
          <p:cNvPr id="15" name="Afbeelding 14" descr="Afbeelding met tekst, schermopname, buitenshuis&#10;&#10;Automatisch gegenereerde beschrijving">
            <a:extLst>
              <a:ext uri="{FF2B5EF4-FFF2-40B4-BE49-F238E27FC236}">
                <a16:creationId xmlns:a16="http://schemas.microsoft.com/office/drawing/2014/main" id="{0DB82CFE-A151-4DBE-185E-8F01640E5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50000" r="6910" b="29530"/>
          <a:stretch/>
        </p:blipFill>
        <p:spPr>
          <a:xfrm rot="20887456">
            <a:off x="1238298" y="2858593"/>
            <a:ext cx="9354444" cy="1338853"/>
          </a:xfrm>
          <a:prstGeom prst="rect">
            <a:avLst/>
          </a:prstGeom>
        </p:spPr>
      </p:pic>
      <p:pic>
        <p:nvPicPr>
          <p:cNvPr id="13" name="Afbeelding 12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305145DF-3246-9856-C2B1-3716ACBF1C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9" y="2860584"/>
            <a:ext cx="10607959" cy="19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D9499-6B55-C086-4B0F-1317406C3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7E15F-33CE-9706-7799-FE2C5549F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Chaotic</a:t>
            </a:r>
            <a:r>
              <a:rPr lang="nl-BE" dirty="0"/>
              <a:t> </a:t>
            </a:r>
            <a:r>
              <a:rPr lang="nl-BE" dirty="0" err="1"/>
              <a:t>times</a:t>
            </a:r>
            <a:r>
              <a:rPr lang="nl-BE" dirty="0"/>
              <a:t>?</a:t>
            </a:r>
          </a:p>
        </p:txBody>
      </p:sp>
      <p:pic>
        <p:nvPicPr>
          <p:cNvPr id="1030" name="Picture 6" descr="Van het cruciale advies dat niet werd gevolgd tot een boze De Wever: zo  verliep de week voor de eerste lockdown | Het Nieuwsblad Mobile">
            <a:extLst>
              <a:ext uri="{FF2B5EF4-FFF2-40B4-BE49-F238E27FC236}">
                <a16:creationId xmlns:a16="http://schemas.microsoft.com/office/drawing/2014/main" id="{1E8BF114-59D3-6DA0-01EC-4B0D3945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95" y="2638001"/>
            <a:ext cx="4245556" cy="276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79F676C-C37E-E702-11D5-9E660F95F9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19" t="16431" r="48485" b="58922"/>
          <a:stretch/>
        </p:blipFill>
        <p:spPr>
          <a:xfrm>
            <a:off x="2945597" y="2918278"/>
            <a:ext cx="5632189" cy="1690255"/>
          </a:xfrm>
          <a:prstGeom prst="rect">
            <a:avLst/>
          </a:prstGeom>
        </p:spPr>
      </p:pic>
      <p:pic>
        <p:nvPicPr>
          <p:cNvPr id="8" name="Afbeelding 7" descr="Afbeelding met tekst, Lettertype, wit&#10;&#10;Automatisch gegenereerde beschrijving">
            <a:extLst>
              <a:ext uri="{FF2B5EF4-FFF2-40B4-BE49-F238E27FC236}">
                <a16:creationId xmlns:a16="http://schemas.microsoft.com/office/drawing/2014/main" id="{0B1523A7-5A7F-D7EE-D41B-7F81AEE6A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94" y="3391748"/>
            <a:ext cx="6127011" cy="1478408"/>
          </a:xfrm>
          <a:prstGeom prst="rect">
            <a:avLst/>
          </a:prstGeom>
        </p:spPr>
      </p:pic>
      <p:pic>
        <p:nvPicPr>
          <p:cNvPr id="5" name="Afbeelding 4" descr="Afbeelding met tekst, Lettertype, wit, typografie&#10;&#10;Automatisch gegenereerde beschrijving">
            <a:extLst>
              <a:ext uri="{FF2B5EF4-FFF2-40B4-BE49-F238E27FC236}">
                <a16:creationId xmlns:a16="http://schemas.microsoft.com/office/drawing/2014/main" id="{B151E170-659E-0C98-F063-266F42943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416">
            <a:off x="1346941" y="2725411"/>
            <a:ext cx="8893311" cy="2301439"/>
          </a:xfrm>
          <a:prstGeom prst="rect">
            <a:avLst/>
          </a:prstGeom>
        </p:spPr>
      </p:pic>
      <p:pic>
        <p:nvPicPr>
          <p:cNvPr id="12" name="Afbeelding 11" descr="Afbeelding met Lettertype, tekst, typografie&#10;&#10;Automatisch gegenereerde beschrijving">
            <a:extLst>
              <a:ext uri="{FF2B5EF4-FFF2-40B4-BE49-F238E27FC236}">
                <a16:creationId xmlns:a16="http://schemas.microsoft.com/office/drawing/2014/main" id="{B940FE37-4FCA-460E-E3EC-219C977D9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47" y="2981278"/>
            <a:ext cx="10074255" cy="1359788"/>
          </a:xfrm>
          <a:prstGeom prst="rect">
            <a:avLst/>
          </a:prstGeom>
        </p:spPr>
      </p:pic>
      <p:pic>
        <p:nvPicPr>
          <p:cNvPr id="15" name="Afbeelding 14" descr="Afbeelding met tekst, schermopname, buitenshuis&#10;&#10;Automatisch gegenereerde beschrijving">
            <a:extLst>
              <a:ext uri="{FF2B5EF4-FFF2-40B4-BE49-F238E27FC236}">
                <a16:creationId xmlns:a16="http://schemas.microsoft.com/office/drawing/2014/main" id="{BF230E5D-3F1B-68CC-CC64-E29F02501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50000" r="6910" b="29530"/>
          <a:stretch/>
        </p:blipFill>
        <p:spPr>
          <a:xfrm rot="20887456">
            <a:off x="1238298" y="2858593"/>
            <a:ext cx="9354444" cy="1338853"/>
          </a:xfrm>
          <a:prstGeom prst="rect">
            <a:avLst/>
          </a:prstGeom>
        </p:spPr>
      </p:pic>
      <p:pic>
        <p:nvPicPr>
          <p:cNvPr id="13" name="Afbeelding 12" descr="Afbeelding met tekst, schermopname, Lettertype, lijn&#10;&#10;Automatisch gegenereerde beschrijving">
            <a:extLst>
              <a:ext uri="{FF2B5EF4-FFF2-40B4-BE49-F238E27FC236}">
                <a16:creationId xmlns:a16="http://schemas.microsoft.com/office/drawing/2014/main" id="{2CD64533-55A6-4531-96B9-43929DBB5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9" y="2860584"/>
            <a:ext cx="10607959" cy="1988992"/>
          </a:xfrm>
          <a:prstGeom prst="rect">
            <a:avLst/>
          </a:prstGeom>
        </p:spPr>
      </p:pic>
      <p:pic>
        <p:nvPicPr>
          <p:cNvPr id="19" name="Afbeelding 18" descr="Afbeelding met tekst, Lettertype, wit, typografie&#10;&#10;Automatisch gegenereerde beschrijving">
            <a:extLst>
              <a:ext uri="{FF2B5EF4-FFF2-40B4-BE49-F238E27FC236}">
                <a16:creationId xmlns:a16="http://schemas.microsoft.com/office/drawing/2014/main" id="{41B77248-2956-0A43-C7E0-EF21F8B06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1" y="3318289"/>
            <a:ext cx="10406316" cy="1420052"/>
          </a:xfrm>
          <a:prstGeom prst="rect">
            <a:avLst/>
          </a:prstGeom>
        </p:spPr>
      </p:pic>
      <p:pic>
        <p:nvPicPr>
          <p:cNvPr id="17" name="Afbeelding 16" descr="Afbeelding met tekst, Lettertype, wit, typografie&#10;&#10;Automatisch gegenereerde beschrijving">
            <a:extLst>
              <a:ext uri="{FF2B5EF4-FFF2-40B4-BE49-F238E27FC236}">
                <a16:creationId xmlns:a16="http://schemas.microsoft.com/office/drawing/2014/main" id="{FCC17672-71F9-2D4D-22F4-E44E57D8C0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09" y="2991521"/>
            <a:ext cx="12223615" cy="172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FB01A-D870-814B-3003-4299135F3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18240-1B7C-2BF3-F6D3-5D48D619B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answer</a:t>
            </a:r>
            <a:r>
              <a:rPr lang="nl-BE" dirty="0"/>
              <a:t>? Resilience!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E84EEE-7DB7-8CE6-CD38-1A4F8633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70" t="27744" r="12878" b="23367"/>
          <a:stretch/>
        </p:blipFill>
        <p:spPr>
          <a:xfrm>
            <a:off x="1459345" y="1902690"/>
            <a:ext cx="9162474" cy="33528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755C076-5F65-5BE6-4D7D-897C941EC1D5}"/>
              </a:ext>
            </a:extLst>
          </p:cNvPr>
          <p:cNvSpPr txBox="1"/>
          <p:nvPr/>
        </p:nvSpPr>
        <p:spPr>
          <a:xfrm>
            <a:off x="1459345" y="5375564"/>
            <a:ext cx="2521527" cy="2770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r>
              <a:rPr lang="nl-BE" sz="1400" dirty="0"/>
              <a:t>Source: Google Trends</a:t>
            </a:r>
          </a:p>
        </p:txBody>
      </p:sp>
    </p:spTree>
    <p:extLst>
      <p:ext uri="{BB962C8B-B14F-4D97-AF65-F5344CB8AC3E}">
        <p14:creationId xmlns:p14="http://schemas.microsoft.com/office/powerpoint/2010/main" val="252036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tad Antwerpen - RODE THEMA">
  <a:themeElements>
    <a:clrScheme name="Stad Antwerpen">
      <a:dk1>
        <a:sysClr val="windowText" lastClr="000000"/>
      </a:dk1>
      <a:lt1>
        <a:sysClr val="window" lastClr="FFFFFF"/>
      </a:lt1>
      <a:dk2>
        <a:srgbClr val="6E6259"/>
      </a:dk2>
      <a:lt2>
        <a:srgbClr val="CBC4BC"/>
      </a:lt2>
      <a:accent1>
        <a:srgbClr val="CF0039"/>
      </a:accent1>
      <a:accent2>
        <a:srgbClr val="F18A00"/>
      </a:accent2>
      <a:accent3>
        <a:srgbClr val="FFCD00"/>
      </a:accent3>
      <a:accent4>
        <a:srgbClr val="007B5F"/>
      </a:accent4>
      <a:accent5>
        <a:srgbClr val="005F83"/>
      </a:accent5>
      <a:accent6>
        <a:srgbClr val="5B7F95"/>
      </a:accent6>
      <a:hlink>
        <a:srgbClr val="CF0039"/>
      </a:hlink>
      <a:folHlink>
        <a:srgbClr val="CF0039"/>
      </a:folHlink>
    </a:clrScheme>
    <a:fontScheme name="Stad Antwerpen">
      <a:majorFont>
        <a:latin typeface="Antwerpen"/>
        <a:ea typeface=""/>
        <a:cs typeface=""/>
      </a:majorFont>
      <a:minorFont>
        <a:latin typeface="SunAntwerpe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>
          <a:defRPr dirty="0"/>
        </a:defPPr>
      </a:lstStyle>
    </a:txDef>
  </a:objectDefaults>
  <a:extraClrSchemeLst/>
  <a:custClrLst>
    <a:custClr name="Custom Color 1">
      <a:srgbClr val="CF0039"/>
    </a:custClr>
    <a:custClr name="Custom Color 2">
      <a:srgbClr val="DF4661"/>
    </a:custClr>
    <a:custClr name="Custom Color 3">
      <a:srgbClr val="FFB1BB"/>
    </a:custClr>
    <a:custClr name="Custom Color 4">
      <a:srgbClr val="E03C31"/>
    </a:custClr>
    <a:custClr name="Custom Color 5">
      <a:srgbClr val="E56A54"/>
    </a:custClr>
    <a:custClr name="Custom Color 6">
      <a:srgbClr val="E6BAA8"/>
    </a:custClr>
    <a:custClr name="Custom Color 7">
      <a:srgbClr val="F18A00"/>
    </a:custClr>
    <a:custClr name="Custom Color 8">
      <a:srgbClr val="ECA154"/>
    </a:custClr>
    <a:custClr name="Custom Color 9">
      <a:srgbClr val="FFC27B"/>
    </a:custClr>
    <a:custClr name="Custom Color 10">
      <a:srgbClr val="FFCD00"/>
    </a:custClr>
    <a:custClr name="Custom Color 11">
      <a:srgbClr val="FBDE40"/>
    </a:custClr>
    <a:custClr name="Custom Color 12">
      <a:srgbClr val="F0E87B"/>
    </a:custClr>
    <a:custClr name="Custom Color 13">
      <a:srgbClr val="6CC24A"/>
    </a:custClr>
    <a:custClr name="Custom Color 14">
      <a:srgbClr val="97D700"/>
    </a:custClr>
    <a:custClr name="Custom Color 15">
      <a:srgbClr val="BCE194"/>
    </a:custClr>
    <a:custClr name="Custom Color 16">
      <a:srgbClr val="007B5F"/>
    </a:custClr>
    <a:custClr name="Custom Color 17">
      <a:srgbClr val="00AB84"/>
    </a:custClr>
    <a:custClr name="Custom Color 18">
      <a:srgbClr val="8CE2D0"/>
    </a:custClr>
    <a:custClr name="Custom Color 19">
      <a:srgbClr val="007FA3"/>
    </a:custClr>
    <a:custClr name="Custom Color 20">
      <a:srgbClr val="00A9CE"/>
    </a:custClr>
    <a:custClr name="Custom Color 21">
      <a:srgbClr val="6AD1E3"/>
    </a:custClr>
    <a:custClr name="Custom Color 22">
      <a:srgbClr val="0057B7"/>
    </a:custClr>
    <a:custClr name="Custom Color 23">
      <a:srgbClr val="009CDE"/>
    </a:custClr>
    <a:custClr name="Custom Color 24">
      <a:srgbClr val="41B6E6"/>
    </a:custClr>
    <a:custClr name="Custom Color 25">
      <a:srgbClr val="2C5697"/>
    </a:custClr>
    <a:custClr name="Custom Color 26">
      <a:srgbClr val="6787B7"/>
    </a:custClr>
    <a:custClr name="Custom Color 27">
      <a:srgbClr val="94A9CB"/>
    </a:custClr>
    <a:custClr name="Custom Color 28">
      <a:srgbClr val="5B7F95"/>
    </a:custClr>
    <a:custClr name="Custom Color 29">
      <a:srgbClr val="7A99AC"/>
    </a:custClr>
    <a:custClr name="Custom Color 30">
      <a:srgbClr val="B7C9D3"/>
    </a:custClr>
    <a:custClr name="Custom Color 31">
      <a:srgbClr val="654EA3"/>
    </a:custClr>
    <a:custClr name="Custom Color 32">
      <a:srgbClr val="BE7FAE"/>
    </a:custClr>
    <a:custClr name="Custom Color 33">
      <a:srgbClr val="B8ACD6"/>
    </a:custClr>
    <a:custClr name="Custom Color 34">
      <a:srgbClr val="8031A7"/>
    </a:custClr>
    <a:custClr name="Custom Color 35">
      <a:srgbClr val="B580D1"/>
    </a:custClr>
    <a:custClr name="Custom Color 36">
      <a:srgbClr val="D7B9E4"/>
    </a:custClr>
    <a:custClr name="Custom Color 37">
      <a:srgbClr val="A73A64"/>
    </a:custClr>
    <a:custClr name="Custom Color 38">
      <a:srgbClr val="C9809E"/>
    </a:custClr>
    <a:custClr name="Custom Color 39">
      <a:srgbClr val="DCA9BF"/>
    </a:custClr>
    <a:custClr name="Custom Color 40">
      <a:srgbClr val="E10098"/>
    </a:custClr>
    <a:custClr name="Custom Color 41">
      <a:srgbClr val="F277C6"/>
    </a:custClr>
    <a:custClr name="Custom Color 42">
      <a:srgbClr val="E6BCD7"/>
    </a:custClr>
  </a:custClrLst>
  <a:extLst>
    <a:ext uri="{05A4C25C-085E-4340-85A3-A5531E510DB2}">
      <thm15:themeFamily xmlns:thm15="http://schemas.microsoft.com/office/thememl/2012/main" name="Presentatie11" id="{E367F75C-5E36-4B23-A240-7D83F7C7D1EB}" vid="{9E7DBD44-745F-479D-B14D-E8DD7D08EE6B}"/>
    </a:ext>
  </a:extLst>
</a:theme>
</file>

<file path=ppt/theme/theme2.xml><?xml version="1.0" encoding="utf-8"?>
<a:theme xmlns:a="http://schemas.openxmlformats.org/drawingml/2006/main" name="Stad Antwerpen - BLAUWE THEMA">
  <a:themeElements>
    <a:clrScheme name="Stad Antwerpen - Blauw">
      <a:dk1>
        <a:sysClr val="windowText" lastClr="000000"/>
      </a:dk1>
      <a:lt1>
        <a:sysClr val="window" lastClr="FFFFFF"/>
      </a:lt1>
      <a:dk2>
        <a:srgbClr val="6E6259"/>
      </a:dk2>
      <a:lt2>
        <a:srgbClr val="CBC4BC"/>
      </a:lt2>
      <a:accent1>
        <a:srgbClr val="005F83"/>
      </a:accent1>
      <a:accent2>
        <a:srgbClr val="CF0039"/>
      </a:accent2>
      <a:accent3>
        <a:srgbClr val="F18A00"/>
      </a:accent3>
      <a:accent4>
        <a:srgbClr val="FFCD00"/>
      </a:accent4>
      <a:accent5>
        <a:srgbClr val="007B5F"/>
      </a:accent5>
      <a:accent6>
        <a:srgbClr val="5B7F95"/>
      </a:accent6>
      <a:hlink>
        <a:srgbClr val="005F83"/>
      </a:hlink>
      <a:folHlink>
        <a:srgbClr val="005F83"/>
      </a:folHlink>
    </a:clrScheme>
    <a:fontScheme name="Stad Antwerpen">
      <a:majorFont>
        <a:latin typeface="Antwerpen"/>
        <a:ea typeface=""/>
        <a:cs typeface=""/>
      </a:majorFont>
      <a:minorFont>
        <a:latin typeface="SunAntwerpe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CF0039"/>
    </a:custClr>
    <a:custClr name="Custom Color 2">
      <a:srgbClr val="DF4661"/>
    </a:custClr>
    <a:custClr name="Custom Color 3">
      <a:srgbClr val="FFB1BB"/>
    </a:custClr>
    <a:custClr name="Custom Color 4">
      <a:srgbClr val="E03C31"/>
    </a:custClr>
    <a:custClr name="Custom Color 5">
      <a:srgbClr val="E56A54"/>
    </a:custClr>
    <a:custClr name="Custom Color 6">
      <a:srgbClr val="E6BAA8"/>
    </a:custClr>
    <a:custClr name="Custom Color 7">
      <a:srgbClr val="F18A00"/>
    </a:custClr>
    <a:custClr name="Custom Color 8">
      <a:srgbClr val="ECA154"/>
    </a:custClr>
    <a:custClr name="Custom Color 9">
      <a:srgbClr val="FFC27B"/>
    </a:custClr>
    <a:custClr name="Custom Color 10">
      <a:srgbClr val="FFCD00"/>
    </a:custClr>
    <a:custClr name="Custom Color 11">
      <a:srgbClr val="FBDE40"/>
    </a:custClr>
    <a:custClr name="Custom Color 12">
      <a:srgbClr val="F0E87B"/>
    </a:custClr>
    <a:custClr name="Custom Color 13">
      <a:srgbClr val="6CC24A"/>
    </a:custClr>
    <a:custClr name="Custom Color 14">
      <a:srgbClr val="97D700"/>
    </a:custClr>
    <a:custClr name="Custom Color 15">
      <a:srgbClr val="BCE194"/>
    </a:custClr>
    <a:custClr name="Custom Color 16">
      <a:srgbClr val="007B5F"/>
    </a:custClr>
    <a:custClr name="Custom Color 17">
      <a:srgbClr val="00AB84"/>
    </a:custClr>
    <a:custClr name="Custom Color 18">
      <a:srgbClr val="8CE2D0"/>
    </a:custClr>
    <a:custClr name="Custom Color 19">
      <a:srgbClr val="007FA3"/>
    </a:custClr>
    <a:custClr name="Custom Color 20">
      <a:srgbClr val="00A9CE"/>
    </a:custClr>
    <a:custClr name="Custom Color 21">
      <a:srgbClr val="6AD1E3"/>
    </a:custClr>
    <a:custClr name="Custom Color 22">
      <a:srgbClr val="0057B7"/>
    </a:custClr>
    <a:custClr name="Custom Color 23">
      <a:srgbClr val="009CDE"/>
    </a:custClr>
    <a:custClr name="Custom Color 24">
      <a:srgbClr val="41B6E6"/>
    </a:custClr>
    <a:custClr name="Custom Color 25">
      <a:srgbClr val="2C5697"/>
    </a:custClr>
    <a:custClr name="Custom Color 26">
      <a:srgbClr val="6787B7"/>
    </a:custClr>
    <a:custClr name="Custom Color 27">
      <a:srgbClr val="94A9CB"/>
    </a:custClr>
    <a:custClr name="Custom Color 28">
      <a:srgbClr val="5B7F95"/>
    </a:custClr>
    <a:custClr name="Custom Color 29">
      <a:srgbClr val="7A99AC"/>
    </a:custClr>
    <a:custClr name="Custom Color 30">
      <a:srgbClr val="B7C9D3"/>
    </a:custClr>
    <a:custClr name="Custom Color 31">
      <a:srgbClr val="654EA3"/>
    </a:custClr>
    <a:custClr name="Custom Color 32">
      <a:srgbClr val="BE7FAE"/>
    </a:custClr>
    <a:custClr name="Custom Color 33">
      <a:srgbClr val="B8ACD6"/>
    </a:custClr>
    <a:custClr name="Custom Color 34">
      <a:srgbClr val="8031A7"/>
    </a:custClr>
    <a:custClr name="Custom Color 35">
      <a:srgbClr val="B580D1"/>
    </a:custClr>
    <a:custClr name="Custom Color 36">
      <a:srgbClr val="D7B9E4"/>
    </a:custClr>
    <a:custClr name="Custom Color 37">
      <a:srgbClr val="A73A64"/>
    </a:custClr>
    <a:custClr name="Custom Color 38">
      <a:srgbClr val="C9809E"/>
    </a:custClr>
    <a:custClr name="Custom Color 39">
      <a:srgbClr val="DCA9BF"/>
    </a:custClr>
    <a:custClr name="Custom Color 40">
      <a:srgbClr val="E10098"/>
    </a:custClr>
    <a:custClr name="Custom Color 41">
      <a:srgbClr val="F277C6"/>
    </a:custClr>
    <a:custClr name="Custom Color 42">
      <a:srgbClr val="E6BCD7"/>
    </a:custClr>
  </a:custClrLst>
  <a:extLst>
    <a:ext uri="{05A4C25C-085E-4340-85A3-A5531E510DB2}">
      <thm15:themeFamily xmlns:thm15="http://schemas.microsoft.com/office/thememl/2012/main" name="Presentatie11" id="{E367F75C-5E36-4B23-A240-7D83F7C7D1EB}" vid="{0C602E28-864A-4338-96A1-008CCCC4F8BC}"/>
    </a:ext>
  </a:extLst>
</a:theme>
</file>

<file path=ppt/theme/theme3.xml><?xml version="1.0" encoding="utf-8"?>
<a:theme xmlns:a="http://schemas.openxmlformats.org/drawingml/2006/main" name="Stad Antwerpen - GROENE THEMA">
  <a:themeElements>
    <a:clrScheme name="Stad Antwerpen - Groen">
      <a:dk1>
        <a:sysClr val="windowText" lastClr="000000"/>
      </a:dk1>
      <a:lt1>
        <a:sysClr val="window" lastClr="FFFFFF"/>
      </a:lt1>
      <a:dk2>
        <a:srgbClr val="6E6259"/>
      </a:dk2>
      <a:lt2>
        <a:srgbClr val="CBC4BC"/>
      </a:lt2>
      <a:accent1>
        <a:srgbClr val="007B5F"/>
      </a:accent1>
      <a:accent2>
        <a:srgbClr val="CF0039"/>
      </a:accent2>
      <a:accent3>
        <a:srgbClr val="F18A00"/>
      </a:accent3>
      <a:accent4>
        <a:srgbClr val="FFCD00"/>
      </a:accent4>
      <a:accent5>
        <a:srgbClr val="005F83"/>
      </a:accent5>
      <a:accent6>
        <a:srgbClr val="5B7F95"/>
      </a:accent6>
      <a:hlink>
        <a:srgbClr val="007B5F"/>
      </a:hlink>
      <a:folHlink>
        <a:srgbClr val="007B5F"/>
      </a:folHlink>
    </a:clrScheme>
    <a:fontScheme name="Stad Antwerpen">
      <a:majorFont>
        <a:latin typeface="Antwerpen"/>
        <a:ea typeface=""/>
        <a:cs typeface=""/>
      </a:majorFont>
      <a:minorFont>
        <a:latin typeface="SunAntwerpe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CF0039"/>
    </a:custClr>
    <a:custClr name="Custom Color 2">
      <a:srgbClr val="DF4661"/>
    </a:custClr>
    <a:custClr name="Custom Color 3">
      <a:srgbClr val="FFB1BB"/>
    </a:custClr>
    <a:custClr name="Custom Color 4">
      <a:srgbClr val="E03C31"/>
    </a:custClr>
    <a:custClr name="Custom Color 5">
      <a:srgbClr val="E56A54"/>
    </a:custClr>
    <a:custClr name="Custom Color 6">
      <a:srgbClr val="E6BAA8"/>
    </a:custClr>
    <a:custClr name="Custom Color 7">
      <a:srgbClr val="F18A00"/>
    </a:custClr>
    <a:custClr name="Custom Color 8">
      <a:srgbClr val="ECA154"/>
    </a:custClr>
    <a:custClr name="Custom Color 9">
      <a:srgbClr val="FFC27B"/>
    </a:custClr>
    <a:custClr name="Custom Color 10">
      <a:srgbClr val="FFCD00"/>
    </a:custClr>
    <a:custClr name="Custom Color 11">
      <a:srgbClr val="FBDE40"/>
    </a:custClr>
    <a:custClr name="Custom Color 12">
      <a:srgbClr val="F0E87B"/>
    </a:custClr>
    <a:custClr name="Custom Color 13">
      <a:srgbClr val="6CC24A"/>
    </a:custClr>
    <a:custClr name="Custom Color 14">
      <a:srgbClr val="97D700"/>
    </a:custClr>
    <a:custClr name="Custom Color 15">
      <a:srgbClr val="BCE194"/>
    </a:custClr>
    <a:custClr name="Custom Color 16">
      <a:srgbClr val="007B5F"/>
    </a:custClr>
    <a:custClr name="Custom Color 17">
      <a:srgbClr val="00AB84"/>
    </a:custClr>
    <a:custClr name="Custom Color 18">
      <a:srgbClr val="8CE2D0"/>
    </a:custClr>
    <a:custClr name="Custom Color 19">
      <a:srgbClr val="007FA3"/>
    </a:custClr>
    <a:custClr name="Custom Color 20">
      <a:srgbClr val="00A9CE"/>
    </a:custClr>
    <a:custClr name="Custom Color 21">
      <a:srgbClr val="6AD1E3"/>
    </a:custClr>
    <a:custClr name="Custom Color 22">
      <a:srgbClr val="0057B7"/>
    </a:custClr>
    <a:custClr name="Custom Color 23">
      <a:srgbClr val="009CDE"/>
    </a:custClr>
    <a:custClr name="Custom Color 24">
      <a:srgbClr val="41B6E6"/>
    </a:custClr>
    <a:custClr name="Custom Color 25">
      <a:srgbClr val="2C5697"/>
    </a:custClr>
    <a:custClr name="Custom Color 26">
      <a:srgbClr val="6787B7"/>
    </a:custClr>
    <a:custClr name="Custom Color 27">
      <a:srgbClr val="94A9CB"/>
    </a:custClr>
    <a:custClr name="Custom Color 28">
      <a:srgbClr val="5B7F95"/>
    </a:custClr>
    <a:custClr name="Custom Color 29">
      <a:srgbClr val="7A99AC"/>
    </a:custClr>
    <a:custClr name="Custom Color 30">
      <a:srgbClr val="B7C9D3"/>
    </a:custClr>
    <a:custClr name="Custom Color 31">
      <a:srgbClr val="654EA3"/>
    </a:custClr>
    <a:custClr name="Custom Color 32">
      <a:srgbClr val="BE7FAE"/>
    </a:custClr>
    <a:custClr name="Custom Color 33">
      <a:srgbClr val="B8ACD6"/>
    </a:custClr>
    <a:custClr name="Custom Color 34">
      <a:srgbClr val="8031A7"/>
    </a:custClr>
    <a:custClr name="Custom Color 35">
      <a:srgbClr val="B580D1"/>
    </a:custClr>
    <a:custClr name="Custom Color 36">
      <a:srgbClr val="D7B9E4"/>
    </a:custClr>
    <a:custClr name="Custom Color 37">
      <a:srgbClr val="A73A64"/>
    </a:custClr>
    <a:custClr name="Custom Color 38">
      <a:srgbClr val="C9809E"/>
    </a:custClr>
    <a:custClr name="Custom Color 39">
      <a:srgbClr val="DCA9BF"/>
    </a:custClr>
    <a:custClr name="Custom Color 40">
      <a:srgbClr val="E10098"/>
    </a:custClr>
    <a:custClr name="Custom Color 41">
      <a:srgbClr val="F277C6"/>
    </a:custClr>
    <a:custClr name="Custom Color 42">
      <a:srgbClr val="E6BCD7"/>
    </a:custClr>
  </a:custClrLst>
  <a:extLst>
    <a:ext uri="{05A4C25C-085E-4340-85A3-A5531E510DB2}">
      <thm15:themeFamily xmlns:thm15="http://schemas.microsoft.com/office/thememl/2012/main" name="Presentatie11" id="{E367F75C-5E36-4B23-A240-7D83F7C7D1EB}" vid="{8A29912B-4CD1-495B-AAF9-3B16AA283D62}"/>
    </a:ext>
  </a:extLst>
</a:theme>
</file>

<file path=ppt/theme/theme4.xml><?xml version="1.0" encoding="utf-8"?>
<a:theme xmlns:a="http://schemas.openxmlformats.org/drawingml/2006/main" name="Stad Antwerpen - GRIJZE THEMA">
  <a:themeElements>
    <a:clrScheme name="Stad Antwerpen - Grijs">
      <a:dk1>
        <a:sysClr val="windowText" lastClr="000000"/>
      </a:dk1>
      <a:lt1>
        <a:sysClr val="window" lastClr="FFFFFF"/>
      </a:lt1>
      <a:dk2>
        <a:srgbClr val="6E6259"/>
      </a:dk2>
      <a:lt2>
        <a:srgbClr val="CBC4BC"/>
      </a:lt2>
      <a:accent1>
        <a:srgbClr val="5B7F95"/>
      </a:accent1>
      <a:accent2>
        <a:srgbClr val="CF0039"/>
      </a:accent2>
      <a:accent3>
        <a:srgbClr val="F18A00"/>
      </a:accent3>
      <a:accent4>
        <a:srgbClr val="FFCD00"/>
      </a:accent4>
      <a:accent5>
        <a:srgbClr val="007B5F"/>
      </a:accent5>
      <a:accent6>
        <a:srgbClr val="005F83"/>
      </a:accent6>
      <a:hlink>
        <a:srgbClr val="5B7F95"/>
      </a:hlink>
      <a:folHlink>
        <a:srgbClr val="5B7F95"/>
      </a:folHlink>
    </a:clrScheme>
    <a:fontScheme name="Stad Antwerpen">
      <a:majorFont>
        <a:latin typeface="Antwerpen"/>
        <a:ea typeface=""/>
        <a:cs typeface=""/>
      </a:majorFont>
      <a:minorFont>
        <a:latin typeface="SunAntwerpe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CF0039"/>
    </a:custClr>
    <a:custClr name="Custom Color 2">
      <a:srgbClr val="DF4661"/>
    </a:custClr>
    <a:custClr name="Custom Color 3">
      <a:srgbClr val="FFB1BB"/>
    </a:custClr>
    <a:custClr name="Custom Color 4">
      <a:srgbClr val="E03C31"/>
    </a:custClr>
    <a:custClr name="Custom Color 5">
      <a:srgbClr val="E56A54"/>
    </a:custClr>
    <a:custClr name="Custom Color 6">
      <a:srgbClr val="E6BAA8"/>
    </a:custClr>
    <a:custClr name="Custom Color 7">
      <a:srgbClr val="F18A00"/>
    </a:custClr>
    <a:custClr name="Custom Color 8">
      <a:srgbClr val="ECA154"/>
    </a:custClr>
    <a:custClr name="Custom Color 9">
      <a:srgbClr val="FFC27B"/>
    </a:custClr>
    <a:custClr name="Custom Color 10">
      <a:srgbClr val="FFCD00"/>
    </a:custClr>
    <a:custClr name="Custom Color 11">
      <a:srgbClr val="FBDE40"/>
    </a:custClr>
    <a:custClr name="Custom Color 12">
      <a:srgbClr val="F0E87B"/>
    </a:custClr>
    <a:custClr name="Custom Color 13">
      <a:srgbClr val="6CC24A"/>
    </a:custClr>
    <a:custClr name="Custom Color 14">
      <a:srgbClr val="97D700"/>
    </a:custClr>
    <a:custClr name="Custom Color 15">
      <a:srgbClr val="BCE194"/>
    </a:custClr>
    <a:custClr name="Custom Color 16">
      <a:srgbClr val="007B5F"/>
    </a:custClr>
    <a:custClr name="Custom Color 17">
      <a:srgbClr val="00AB84"/>
    </a:custClr>
    <a:custClr name="Custom Color 18">
      <a:srgbClr val="8CE2D0"/>
    </a:custClr>
    <a:custClr name="Custom Color 19">
      <a:srgbClr val="007FA3"/>
    </a:custClr>
    <a:custClr name="Custom Color 20">
      <a:srgbClr val="00A9CE"/>
    </a:custClr>
    <a:custClr name="Custom Color 21">
      <a:srgbClr val="6AD1E3"/>
    </a:custClr>
    <a:custClr name="Custom Color 22">
      <a:srgbClr val="0057B7"/>
    </a:custClr>
    <a:custClr name="Custom Color 23">
      <a:srgbClr val="009CDE"/>
    </a:custClr>
    <a:custClr name="Custom Color 24">
      <a:srgbClr val="41B6E6"/>
    </a:custClr>
    <a:custClr name="Custom Color 25">
      <a:srgbClr val="2C5697"/>
    </a:custClr>
    <a:custClr name="Custom Color 26">
      <a:srgbClr val="6787B7"/>
    </a:custClr>
    <a:custClr name="Custom Color 27">
      <a:srgbClr val="94A9CB"/>
    </a:custClr>
    <a:custClr name="Custom Color 28">
      <a:srgbClr val="5B7F95"/>
    </a:custClr>
    <a:custClr name="Custom Color 29">
      <a:srgbClr val="7A99AC"/>
    </a:custClr>
    <a:custClr name="Custom Color 30">
      <a:srgbClr val="B7C9D3"/>
    </a:custClr>
    <a:custClr name="Custom Color 31">
      <a:srgbClr val="654EA3"/>
    </a:custClr>
    <a:custClr name="Custom Color 32">
      <a:srgbClr val="BE7FAE"/>
    </a:custClr>
    <a:custClr name="Custom Color 33">
      <a:srgbClr val="B8ACD6"/>
    </a:custClr>
    <a:custClr name="Custom Color 34">
      <a:srgbClr val="8031A7"/>
    </a:custClr>
    <a:custClr name="Custom Color 35">
      <a:srgbClr val="B580D1"/>
    </a:custClr>
    <a:custClr name="Custom Color 36">
      <a:srgbClr val="D7B9E4"/>
    </a:custClr>
    <a:custClr name="Custom Color 37">
      <a:srgbClr val="A73A64"/>
    </a:custClr>
    <a:custClr name="Custom Color 38">
      <a:srgbClr val="C9809E"/>
    </a:custClr>
    <a:custClr name="Custom Color 39">
      <a:srgbClr val="DCA9BF"/>
    </a:custClr>
    <a:custClr name="Custom Color 40">
      <a:srgbClr val="E10098"/>
    </a:custClr>
    <a:custClr name="Custom Color 41">
      <a:srgbClr val="F277C6"/>
    </a:custClr>
    <a:custClr name="Custom Color 42">
      <a:srgbClr val="E6BCD7"/>
    </a:custClr>
  </a:custClrLst>
  <a:extLst>
    <a:ext uri="{05A4C25C-085E-4340-85A3-A5531E510DB2}">
      <thm15:themeFamily xmlns:thm15="http://schemas.microsoft.com/office/thememl/2012/main" name="Presentatie11" id="{E367F75C-5E36-4B23-A240-7D83F7C7D1EB}" vid="{3685791E-9482-4C33-9C7B-3B012DD68290}"/>
    </a:ext>
  </a:extLst>
</a:theme>
</file>

<file path=ppt/theme/theme5.xml><?xml version="1.0" encoding="utf-8"?>
<a:theme xmlns:a="http://schemas.openxmlformats.org/drawingml/2006/main" name="Stad Antwerpen - Tips">
  <a:themeElements>
    <a:clrScheme name="Stad Antwerpen">
      <a:dk1>
        <a:sysClr val="windowText" lastClr="000000"/>
      </a:dk1>
      <a:lt1>
        <a:sysClr val="window" lastClr="FFFFFF"/>
      </a:lt1>
      <a:dk2>
        <a:srgbClr val="6E6259"/>
      </a:dk2>
      <a:lt2>
        <a:srgbClr val="CBC4BC"/>
      </a:lt2>
      <a:accent1>
        <a:srgbClr val="CF0039"/>
      </a:accent1>
      <a:accent2>
        <a:srgbClr val="F18A00"/>
      </a:accent2>
      <a:accent3>
        <a:srgbClr val="FFCD00"/>
      </a:accent3>
      <a:accent4>
        <a:srgbClr val="007B5F"/>
      </a:accent4>
      <a:accent5>
        <a:srgbClr val="005F83"/>
      </a:accent5>
      <a:accent6>
        <a:srgbClr val="5B7F95"/>
      </a:accent6>
      <a:hlink>
        <a:srgbClr val="CF0039"/>
      </a:hlink>
      <a:folHlink>
        <a:srgbClr val="CF0039"/>
      </a:folHlink>
    </a:clrScheme>
    <a:fontScheme name="Stad Antwerpen">
      <a:majorFont>
        <a:latin typeface="Antwerpen"/>
        <a:ea typeface=""/>
        <a:cs typeface=""/>
      </a:majorFont>
      <a:minorFont>
        <a:latin typeface="SunAntwerpe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CF0039"/>
    </a:custClr>
    <a:custClr name="Custom Color 2">
      <a:srgbClr val="DF4661"/>
    </a:custClr>
    <a:custClr name="Custom Color 3">
      <a:srgbClr val="FFB1BB"/>
    </a:custClr>
    <a:custClr name="Custom Color 4">
      <a:srgbClr val="E03C31"/>
    </a:custClr>
    <a:custClr name="Custom Color 5">
      <a:srgbClr val="E56A54"/>
    </a:custClr>
    <a:custClr name="Custom Color 6">
      <a:srgbClr val="E6BAA8"/>
    </a:custClr>
    <a:custClr name="Custom Color 7">
      <a:srgbClr val="F18A00"/>
    </a:custClr>
    <a:custClr name="Custom Color 8">
      <a:srgbClr val="ECA154"/>
    </a:custClr>
    <a:custClr name="Custom Color 9">
      <a:srgbClr val="FFC27B"/>
    </a:custClr>
    <a:custClr name="Custom Color 10">
      <a:srgbClr val="FFCD00"/>
    </a:custClr>
    <a:custClr name="Custom Color 11">
      <a:srgbClr val="FBDE40"/>
    </a:custClr>
    <a:custClr name="Custom Color 12">
      <a:srgbClr val="F0E87B"/>
    </a:custClr>
    <a:custClr name="Custom Color 13">
      <a:srgbClr val="6CC24A"/>
    </a:custClr>
    <a:custClr name="Custom Color 14">
      <a:srgbClr val="97D700"/>
    </a:custClr>
    <a:custClr name="Custom Color 15">
      <a:srgbClr val="BCE194"/>
    </a:custClr>
    <a:custClr name="Custom Color 16">
      <a:srgbClr val="007B5F"/>
    </a:custClr>
    <a:custClr name="Custom Color 17">
      <a:srgbClr val="00AB84"/>
    </a:custClr>
    <a:custClr name="Custom Color 18">
      <a:srgbClr val="8CE2D0"/>
    </a:custClr>
    <a:custClr name="Custom Color 19">
      <a:srgbClr val="007FA3"/>
    </a:custClr>
    <a:custClr name="Custom Color 20">
      <a:srgbClr val="00A9CE"/>
    </a:custClr>
    <a:custClr name="Custom Color 21">
      <a:srgbClr val="6AD1E3"/>
    </a:custClr>
    <a:custClr name="Custom Color 22">
      <a:srgbClr val="0057B7"/>
    </a:custClr>
    <a:custClr name="Custom Color 23">
      <a:srgbClr val="009CDE"/>
    </a:custClr>
    <a:custClr name="Custom Color 24">
      <a:srgbClr val="41B6E6"/>
    </a:custClr>
    <a:custClr name="Custom Color 25">
      <a:srgbClr val="2C5697"/>
    </a:custClr>
    <a:custClr name="Custom Color 26">
      <a:srgbClr val="6787B7"/>
    </a:custClr>
    <a:custClr name="Custom Color 27">
      <a:srgbClr val="94A9CB"/>
    </a:custClr>
    <a:custClr name="Custom Color 28">
      <a:srgbClr val="5B7F95"/>
    </a:custClr>
    <a:custClr name="Custom Color 29">
      <a:srgbClr val="7A99AC"/>
    </a:custClr>
    <a:custClr name="Custom Color 30">
      <a:srgbClr val="B7C9D3"/>
    </a:custClr>
    <a:custClr name="Custom Color 31">
      <a:srgbClr val="654EA3"/>
    </a:custClr>
    <a:custClr name="Custom Color 32">
      <a:srgbClr val="BE7FAE"/>
    </a:custClr>
    <a:custClr name="Custom Color 33">
      <a:srgbClr val="B8ACD6"/>
    </a:custClr>
    <a:custClr name="Custom Color 34">
      <a:srgbClr val="8031A7"/>
    </a:custClr>
    <a:custClr name="Custom Color 35">
      <a:srgbClr val="B580D1"/>
    </a:custClr>
    <a:custClr name="Custom Color 36">
      <a:srgbClr val="D7B9E4"/>
    </a:custClr>
    <a:custClr name="Custom Color 37">
      <a:srgbClr val="A73A64"/>
    </a:custClr>
    <a:custClr name="Custom Color 38">
      <a:srgbClr val="C9809E"/>
    </a:custClr>
    <a:custClr name="Custom Color 39">
      <a:srgbClr val="DCA9BF"/>
    </a:custClr>
    <a:custClr name="Custom Color 40">
      <a:srgbClr val="E10098"/>
    </a:custClr>
    <a:custClr name="Custom Color 41">
      <a:srgbClr val="F277C6"/>
    </a:custClr>
    <a:custClr name="Custom Color 42">
      <a:srgbClr val="E6BCD7"/>
    </a:custClr>
  </a:custClrLst>
  <a:extLst>
    <a:ext uri="{05A4C25C-085E-4340-85A3-A5531E510DB2}">
      <thm15:themeFamily xmlns:thm15="http://schemas.microsoft.com/office/thememl/2012/main" name="Presentatie11" id="{E367F75C-5E36-4B23-A240-7D83F7C7D1EB}" vid="{14080B62-FA74-489F-9BEF-F229A21F89A5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CC0F1A1-1943-4953-8A48-3122CCCE200F}">
  <we:reference id="wa200001560" version="1.0.0.0" store="nl-NL" storeType="OMEX"/>
  <we:alternateReferences>
    <we:reference id="wa200001560" version="1.0.0.0" store="WA20000156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d3382f-bad0-40af-8299-9e8c4c1982b9" xsi:nil="true"/>
    <lcf76f155ced4ddcb4097134ff3c332f xmlns="f3a9b3ad-d448-4cd4-8ad3-8c62f4fcd0d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8BE8632AAEF840B95B94C24CB1B5E3" ma:contentTypeVersion="13" ma:contentTypeDescription="Een nieuw document maken." ma:contentTypeScope="" ma:versionID="3904f6d6f5be513996f23fa076916364">
  <xsd:schema xmlns:xsd="http://www.w3.org/2001/XMLSchema" xmlns:xs="http://www.w3.org/2001/XMLSchema" xmlns:p="http://schemas.microsoft.com/office/2006/metadata/properties" xmlns:ns2="f3a9b3ad-d448-4cd4-8ad3-8c62f4fcd0d9" xmlns:ns3="53d3382f-bad0-40af-8299-9e8c4c1982b9" targetNamespace="http://schemas.microsoft.com/office/2006/metadata/properties" ma:root="true" ma:fieldsID="e4d164a76f3fe78516dda276de3e7393" ns2:_="" ns3:_="">
    <xsd:import namespace="f3a9b3ad-d448-4cd4-8ad3-8c62f4fcd0d9"/>
    <xsd:import namespace="53d3382f-bad0-40af-8299-9e8c4c198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9b3ad-d448-4cd4-8ad3-8c62f4fcd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fbf98b99-9d14-4bb7-a80a-a68d0d5b2d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3382f-bad0-40af-8299-9e8c4c198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1389b03-a76f-4aa2-b799-00724e82d70f}" ma:internalName="TaxCatchAll" ma:showField="CatchAllData" ma:web="53d3382f-bad0-40af-8299-9e8c4c1982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CFB071-3961-4B36-82F1-A1EAD1FEE1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238143-8841-4F46-A84F-9F2D3326387D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f3a9b3ad-d448-4cd4-8ad3-8c62f4fcd0d9"/>
    <ds:schemaRef ds:uri="http://purl.org/dc/terms/"/>
    <ds:schemaRef ds:uri="http://schemas.openxmlformats.org/package/2006/metadata/core-properties"/>
    <ds:schemaRef ds:uri="53d3382f-bad0-40af-8299-9e8c4c1982b9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513F4A4-5FEC-4FFB-BD5E-183E70F9D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a9b3ad-d448-4cd4-8ad3-8c62f4fcd0d9"/>
    <ds:schemaRef ds:uri="53d3382f-bad0-40af-8299-9e8c4c1982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Powerpoint-sjabloon_stad_Antwerpen</Template>
  <TotalTime>379</TotalTime>
  <Words>476</Words>
  <Application>Microsoft Office PowerPoint</Application>
  <PresentationFormat>Breedbeeld</PresentationFormat>
  <Paragraphs>106</Paragraphs>
  <Slides>23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5</vt:i4>
      </vt:variant>
      <vt:variant>
        <vt:lpstr>Diatitels</vt:lpstr>
      </vt:variant>
      <vt:variant>
        <vt:i4>23</vt:i4>
      </vt:variant>
    </vt:vector>
  </HeadingPairs>
  <TitlesOfParts>
    <vt:vector size="34" baseType="lpstr">
      <vt:lpstr>Wingdings</vt:lpstr>
      <vt:lpstr>SunAntwerpen Light</vt:lpstr>
      <vt:lpstr>Calibri</vt:lpstr>
      <vt:lpstr>SunAntwerpen</vt:lpstr>
      <vt:lpstr>Arial</vt:lpstr>
      <vt:lpstr>Antwerpen</vt:lpstr>
      <vt:lpstr>Stad Antwerpen - RODE THEMA</vt:lpstr>
      <vt:lpstr>Stad Antwerpen - BLAUWE THEMA</vt:lpstr>
      <vt:lpstr>Stad Antwerpen - GROENE THEMA</vt:lpstr>
      <vt:lpstr>Stad Antwerpen - GRIJZE THEMA</vt:lpstr>
      <vt:lpstr>Stad Antwerpen - Tips</vt:lpstr>
      <vt:lpstr>Resilience in Antwerp EUI-URBACT conference – 20/11/2024 Brussels</vt:lpstr>
      <vt:lpstr>Chaotic times?</vt:lpstr>
      <vt:lpstr>Chaotic times?</vt:lpstr>
      <vt:lpstr>Chaotic times?</vt:lpstr>
      <vt:lpstr>Chaotic times?</vt:lpstr>
      <vt:lpstr>Chaotic times?</vt:lpstr>
      <vt:lpstr>Chaotic times?</vt:lpstr>
      <vt:lpstr>Chaotic times?</vt:lpstr>
      <vt:lpstr>The answer? Resilience!</vt:lpstr>
      <vt:lpstr>Resilient Europe – URBACT 2016</vt:lpstr>
      <vt:lpstr>Resilience in Antwerp: flooding</vt:lpstr>
      <vt:lpstr>Resilience in Antwerp: flooding</vt:lpstr>
      <vt:lpstr>Resilience in Antwerp: flooding and climate</vt:lpstr>
      <vt:lpstr>A few examples: prevention and protection</vt:lpstr>
      <vt:lpstr>A few examples: prevention and protection</vt:lpstr>
      <vt:lpstr>A few examples: prevention and protection</vt:lpstr>
      <vt:lpstr>And preparedness?</vt:lpstr>
      <vt:lpstr>Preparedness in “Den Dam”</vt:lpstr>
      <vt:lpstr>Experiments</vt:lpstr>
      <vt:lpstr>Experiments</vt:lpstr>
      <vt:lpstr>Experiments</vt:lpstr>
      <vt:lpstr>What is resilience?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Rebecca Beeckman</dc:creator>
  <cp:keywords>versie september 2023</cp:keywords>
  <cp:lastModifiedBy>Birgit Soetewey</cp:lastModifiedBy>
  <cp:revision>4</cp:revision>
  <cp:lastPrinted>2024-11-19T12:47:03Z</cp:lastPrinted>
  <dcterms:created xsi:type="dcterms:W3CDTF">2024-11-08T13:21:41Z</dcterms:created>
  <dcterms:modified xsi:type="dcterms:W3CDTF">2024-11-19T15:58:49Z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0x010100838BE8632AAEF840B95B94C24CB1B5E3</vt:lpwstr>
  </property>
  <property fmtid="{D5CDD505-2E9C-101B-9397-08002B2CF9AE}" pid="3" name="MediaServiceImageTags">
    <vt:lpwstr/>
  </property>
</Properties>
</file>