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  <p:sldMasterId id="2147483768" r:id="rId5"/>
    <p:sldMasterId id="2147483828" r:id="rId6"/>
    <p:sldMasterId id="2147483841" r:id="rId7"/>
  </p:sldMasterIdLst>
  <p:notesMasterIdLst>
    <p:notesMasterId r:id="rId33"/>
  </p:notesMasterIdLst>
  <p:sldIdLst>
    <p:sldId id="297" r:id="rId8"/>
    <p:sldId id="274" r:id="rId9"/>
    <p:sldId id="349" r:id="rId10"/>
    <p:sldId id="333" r:id="rId11"/>
    <p:sldId id="315" r:id="rId12"/>
    <p:sldId id="316" r:id="rId13"/>
    <p:sldId id="317" r:id="rId14"/>
    <p:sldId id="318" r:id="rId15"/>
    <p:sldId id="365" r:id="rId16"/>
    <p:sldId id="321" r:id="rId17"/>
    <p:sldId id="362" r:id="rId18"/>
    <p:sldId id="363" r:id="rId19"/>
    <p:sldId id="364" r:id="rId20"/>
    <p:sldId id="320" r:id="rId21"/>
    <p:sldId id="322" r:id="rId22"/>
    <p:sldId id="359" r:id="rId23"/>
    <p:sldId id="323" r:id="rId24"/>
    <p:sldId id="324" r:id="rId25"/>
    <p:sldId id="332" r:id="rId26"/>
    <p:sldId id="366" r:id="rId27"/>
    <p:sldId id="548" r:id="rId28"/>
    <p:sldId id="407" r:id="rId29"/>
    <p:sldId id="546" r:id="rId30"/>
    <p:sldId id="547" r:id="rId31"/>
    <p:sldId id="291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676"/>
    <a:srgbClr val="1CAF96"/>
    <a:srgbClr val="A3ADD8"/>
    <a:srgbClr val="003399"/>
    <a:srgbClr val="C70075"/>
    <a:srgbClr val="0D4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ABB1DC-F7EB-4854-AEEB-F133B3771AEB}" v="36" dt="2024-04-25T15:20:48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859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nes Haemers" userId="fd8c858a-d145-486e-b00f-148c02e6cbe7" providerId="ADAL" clId="{AE2B0ADF-B7AF-47F7-A394-FD68733C1BF7}"/>
    <pc:docChg chg="modSld">
      <pc:chgData name="Wannes Haemers" userId="fd8c858a-d145-486e-b00f-148c02e6cbe7" providerId="ADAL" clId="{AE2B0ADF-B7AF-47F7-A394-FD68733C1BF7}" dt="2024-03-21T14:09:31.578" v="179" actId="20577"/>
      <pc:docMkLst>
        <pc:docMk/>
      </pc:docMkLst>
      <pc:sldChg chg="addSp modSp mod">
        <pc:chgData name="Wannes Haemers" userId="fd8c858a-d145-486e-b00f-148c02e6cbe7" providerId="ADAL" clId="{AE2B0ADF-B7AF-47F7-A394-FD68733C1BF7}" dt="2024-03-21T14:09:15.479" v="176" actId="20577"/>
        <pc:sldMkLst>
          <pc:docMk/>
          <pc:sldMk cId="481071312" sldId="293"/>
        </pc:sldMkLst>
        <pc:spChg chg="mod">
          <ac:chgData name="Wannes Haemers" userId="fd8c858a-d145-486e-b00f-148c02e6cbe7" providerId="ADAL" clId="{AE2B0ADF-B7AF-47F7-A394-FD68733C1BF7}" dt="2024-03-21T14:09:15.479" v="176" actId="20577"/>
          <ac:spMkLst>
            <pc:docMk/>
            <pc:sldMk cId="481071312" sldId="293"/>
            <ac:spMk id="3" creationId="{C0013B79-5A8C-AFC9-0778-F75B04F93AC6}"/>
          </ac:spMkLst>
        </pc:spChg>
        <pc:spChg chg="add mod">
          <ac:chgData name="Wannes Haemers" userId="fd8c858a-d145-486e-b00f-148c02e6cbe7" providerId="ADAL" clId="{AE2B0ADF-B7AF-47F7-A394-FD68733C1BF7}" dt="2024-03-21T14:06:52.549" v="31" actId="20577"/>
          <ac:spMkLst>
            <pc:docMk/>
            <pc:sldMk cId="481071312" sldId="293"/>
            <ac:spMk id="5" creationId="{B9E3F807-0D70-F57E-F2AA-38A90F9B40B5}"/>
          </ac:spMkLst>
        </pc:spChg>
      </pc:sldChg>
      <pc:sldChg chg="modSp mod">
        <pc:chgData name="Wannes Haemers" userId="fd8c858a-d145-486e-b00f-148c02e6cbe7" providerId="ADAL" clId="{AE2B0ADF-B7AF-47F7-A394-FD68733C1BF7}" dt="2024-03-21T14:09:02.029" v="172" actId="20577"/>
        <pc:sldMkLst>
          <pc:docMk/>
          <pc:sldMk cId="1388170002" sldId="294"/>
        </pc:sldMkLst>
        <pc:spChg chg="mod">
          <ac:chgData name="Wannes Haemers" userId="fd8c858a-d145-486e-b00f-148c02e6cbe7" providerId="ADAL" clId="{AE2B0ADF-B7AF-47F7-A394-FD68733C1BF7}" dt="2024-03-21T14:07:17.061" v="54" actId="14100"/>
          <ac:spMkLst>
            <pc:docMk/>
            <pc:sldMk cId="1388170002" sldId="294"/>
            <ac:spMk id="8" creationId="{DCAAEF25-6DE8-73A7-2F0B-548718C6B262}"/>
          </ac:spMkLst>
        </pc:spChg>
        <pc:spChg chg="mod">
          <ac:chgData name="Wannes Haemers" userId="fd8c858a-d145-486e-b00f-148c02e6cbe7" providerId="ADAL" clId="{AE2B0ADF-B7AF-47F7-A394-FD68733C1BF7}" dt="2024-03-21T14:08:31.254" v="118" actId="1076"/>
          <ac:spMkLst>
            <pc:docMk/>
            <pc:sldMk cId="1388170002" sldId="294"/>
            <ac:spMk id="12" creationId="{3E5968FB-DE16-8842-A4A3-96FA7AE133E3}"/>
          </ac:spMkLst>
        </pc:spChg>
        <pc:spChg chg="mod">
          <ac:chgData name="Wannes Haemers" userId="fd8c858a-d145-486e-b00f-148c02e6cbe7" providerId="ADAL" clId="{AE2B0ADF-B7AF-47F7-A394-FD68733C1BF7}" dt="2024-03-21T14:09:02.029" v="172" actId="20577"/>
          <ac:spMkLst>
            <pc:docMk/>
            <pc:sldMk cId="1388170002" sldId="294"/>
            <ac:spMk id="13" creationId="{228A64F5-5070-FEC8-6A73-A1CFEFCE730B}"/>
          </ac:spMkLst>
        </pc:spChg>
        <pc:spChg chg="mod">
          <ac:chgData name="Wannes Haemers" userId="fd8c858a-d145-486e-b00f-148c02e6cbe7" providerId="ADAL" clId="{AE2B0ADF-B7AF-47F7-A394-FD68733C1BF7}" dt="2024-03-21T14:08:24.637" v="115" actId="1076"/>
          <ac:spMkLst>
            <pc:docMk/>
            <pc:sldMk cId="1388170002" sldId="294"/>
            <ac:spMk id="14" creationId="{0C5A054B-310E-6A03-95AD-D65BF41EEF87}"/>
          </ac:spMkLst>
        </pc:spChg>
      </pc:sldChg>
      <pc:sldChg chg="modSp mod">
        <pc:chgData name="Wannes Haemers" userId="fd8c858a-d145-486e-b00f-148c02e6cbe7" providerId="ADAL" clId="{AE2B0ADF-B7AF-47F7-A394-FD68733C1BF7}" dt="2024-03-21T14:09:31.578" v="179" actId="20577"/>
        <pc:sldMkLst>
          <pc:docMk/>
          <pc:sldMk cId="1800542725" sldId="296"/>
        </pc:sldMkLst>
        <pc:spChg chg="mod">
          <ac:chgData name="Wannes Haemers" userId="fd8c858a-d145-486e-b00f-148c02e6cbe7" providerId="ADAL" clId="{AE2B0ADF-B7AF-47F7-A394-FD68733C1BF7}" dt="2024-03-21T14:09:31.578" v="179" actId="20577"/>
          <ac:spMkLst>
            <pc:docMk/>
            <pc:sldMk cId="1800542725" sldId="296"/>
            <ac:spMk id="4" creationId="{AFF687CB-FCD8-9842-2B28-2259F71C1FCE}"/>
          </ac:spMkLst>
        </pc:spChg>
      </pc:sldChg>
    </pc:docChg>
  </pc:docChgLst>
  <pc:docChgLst>
    <pc:chgData name="Massart Fabian" userId="ad30496e-4b95-4fc4-a471-481070cc7ba5" providerId="ADAL" clId="{16ABB1DC-F7EB-4854-AEEB-F133B3771AEB}"/>
    <pc:docChg chg="undo redo custSel addSld delSld modSld sldOrd modMainMaster">
      <pc:chgData name="Massart Fabian" userId="ad30496e-4b95-4fc4-a471-481070cc7ba5" providerId="ADAL" clId="{16ABB1DC-F7EB-4854-AEEB-F133B3771AEB}" dt="2024-05-08T09:11:19.379" v="525" actId="20577"/>
      <pc:docMkLst>
        <pc:docMk/>
      </pc:docMkLst>
      <pc:sldChg chg="del">
        <pc:chgData name="Massart Fabian" userId="ad30496e-4b95-4fc4-a471-481070cc7ba5" providerId="ADAL" clId="{16ABB1DC-F7EB-4854-AEEB-F133B3771AEB}" dt="2024-04-25T12:04:47.105" v="385" actId="47"/>
        <pc:sldMkLst>
          <pc:docMk/>
          <pc:sldMk cId="1642501824" sldId="258"/>
        </pc:sldMkLst>
      </pc:sldChg>
      <pc:sldChg chg="del">
        <pc:chgData name="Massart Fabian" userId="ad30496e-4b95-4fc4-a471-481070cc7ba5" providerId="ADAL" clId="{16ABB1DC-F7EB-4854-AEEB-F133B3771AEB}" dt="2024-04-25T12:04:47.105" v="385" actId="47"/>
        <pc:sldMkLst>
          <pc:docMk/>
          <pc:sldMk cId="2591059341" sldId="259"/>
        </pc:sldMkLst>
      </pc:sldChg>
      <pc:sldChg chg="del">
        <pc:chgData name="Massart Fabian" userId="ad30496e-4b95-4fc4-a471-481070cc7ba5" providerId="ADAL" clId="{16ABB1DC-F7EB-4854-AEEB-F133B3771AEB}" dt="2024-04-25T12:04:47.105" v="385" actId="47"/>
        <pc:sldMkLst>
          <pc:docMk/>
          <pc:sldMk cId="2911635240" sldId="269"/>
        </pc:sldMkLst>
      </pc:sldChg>
      <pc:sldChg chg="del">
        <pc:chgData name="Massart Fabian" userId="ad30496e-4b95-4fc4-a471-481070cc7ba5" providerId="ADAL" clId="{16ABB1DC-F7EB-4854-AEEB-F133B3771AEB}" dt="2024-04-25T12:04:47.105" v="385" actId="47"/>
        <pc:sldMkLst>
          <pc:docMk/>
          <pc:sldMk cId="1279793252" sldId="272"/>
        </pc:sldMkLst>
      </pc:sldChg>
      <pc:sldChg chg="del">
        <pc:chgData name="Massart Fabian" userId="ad30496e-4b95-4fc4-a471-481070cc7ba5" providerId="ADAL" clId="{16ABB1DC-F7EB-4854-AEEB-F133B3771AEB}" dt="2024-04-25T12:04:47.105" v="385" actId="47"/>
        <pc:sldMkLst>
          <pc:docMk/>
          <pc:sldMk cId="510565902" sldId="273"/>
        </pc:sldMkLst>
      </pc:sldChg>
      <pc:sldChg chg="modSp mod">
        <pc:chgData name="Massart Fabian" userId="ad30496e-4b95-4fc4-a471-481070cc7ba5" providerId="ADAL" clId="{16ABB1DC-F7EB-4854-AEEB-F133B3771AEB}" dt="2024-05-08T09:11:19.379" v="525" actId="20577"/>
        <pc:sldMkLst>
          <pc:docMk/>
          <pc:sldMk cId="2487290285" sldId="274"/>
        </pc:sldMkLst>
        <pc:spChg chg="mod">
          <ac:chgData name="Massart Fabian" userId="ad30496e-4b95-4fc4-a471-481070cc7ba5" providerId="ADAL" clId="{16ABB1DC-F7EB-4854-AEEB-F133B3771AEB}" dt="2024-05-08T09:11:19.379" v="525" actId="20577"/>
          <ac:spMkLst>
            <pc:docMk/>
            <pc:sldMk cId="2487290285" sldId="274"/>
            <ac:spMk id="2" creationId="{E9606DB7-4A6E-FA99-B186-7EB3A6D8963C}"/>
          </ac:spMkLst>
        </pc:spChg>
        <pc:spChg chg="mod">
          <ac:chgData name="Massart Fabian" userId="ad30496e-4b95-4fc4-a471-481070cc7ba5" providerId="ADAL" clId="{16ABB1DC-F7EB-4854-AEEB-F133B3771AEB}" dt="2024-04-25T11:57:15.339" v="321" actId="6549"/>
          <ac:spMkLst>
            <pc:docMk/>
            <pc:sldMk cId="2487290285" sldId="274"/>
            <ac:spMk id="3" creationId="{74905351-AD56-2471-5752-5CCB4AF59AA2}"/>
          </ac:spMkLst>
        </pc:spChg>
        <pc:spChg chg="mod">
          <ac:chgData name="Massart Fabian" userId="ad30496e-4b95-4fc4-a471-481070cc7ba5" providerId="ADAL" clId="{16ABB1DC-F7EB-4854-AEEB-F133B3771AEB}" dt="2024-04-25T11:56:32.088" v="295" actId="20577"/>
          <ac:spMkLst>
            <pc:docMk/>
            <pc:sldMk cId="2487290285" sldId="274"/>
            <ac:spMk id="5" creationId="{52B5075E-F51B-6DB5-4032-524F91C6B76B}"/>
          </ac:spMkLst>
        </pc:spChg>
        <pc:spChg chg="mod">
          <ac:chgData name="Massart Fabian" userId="ad30496e-4b95-4fc4-a471-481070cc7ba5" providerId="ADAL" clId="{16ABB1DC-F7EB-4854-AEEB-F133B3771AEB}" dt="2024-05-08T09:10:59.248" v="515" actId="5793"/>
          <ac:spMkLst>
            <pc:docMk/>
            <pc:sldMk cId="2487290285" sldId="274"/>
            <ac:spMk id="8" creationId="{E5CF77C3-2207-7AFE-F477-B97FBFBC7733}"/>
          </ac:spMkLst>
        </pc:spChg>
      </pc:sldChg>
      <pc:sldChg chg="del">
        <pc:chgData name="Massart Fabian" userId="ad30496e-4b95-4fc4-a471-481070cc7ba5" providerId="ADAL" clId="{16ABB1DC-F7EB-4854-AEEB-F133B3771AEB}" dt="2024-04-25T11:50:51.154" v="196" actId="47"/>
        <pc:sldMkLst>
          <pc:docMk/>
          <pc:sldMk cId="132034448" sldId="287"/>
        </pc:sldMkLst>
      </pc:sldChg>
      <pc:sldChg chg="modSp mod">
        <pc:chgData name="Massart Fabian" userId="ad30496e-4b95-4fc4-a471-481070cc7ba5" providerId="ADAL" clId="{16ABB1DC-F7EB-4854-AEEB-F133B3771AEB}" dt="2024-04-25T12:08:31.935" v="505" actId="14100"/>
        <pc:sldMkLst>
          <pc:docMk/>
          <pc:sldMk cId="3805495834" sldId="291"/>
        </pc:sldMkLst>
        <pc:spChg chg="mod">
          <ac:chgData name="Massart Fabian" userId="ad30496e-4b95-4fc4-a471-481070cc7ba5" providerId="ADAL" clId="{16ABB1DC-F7EB-4854-AEEB-F133B3771AEB}" dt="2024-04-25T12:08:31.935" v="505" actId="14100"/>
          <ac:spMkLst>
            <pc:docMk/>
            <pc:sldMk cId="3805495834" sldId="291"/>
            <ac:spMk id="10" creationId="{51E39260-97A7-E4C3-E400-761C3F1F17C4}"/>
          </ac:spMkLst>
        </pc:spChg>
        <pc:picChg chg="mod">
          <ac:chgData name="Massart Fabian" userId="ad30496e-4b95-4fc4-a471-481070cc7ba5" providerId="ADAL" clId="{16ABB1DC-F7EB-4854-AEEB-F133B3771AEB}" dt="2024-04-25T12:06:33.103" v="432" actId="1076"/>
          <ac:picMkLst>
            <pc:docMk/>
            <pc:sldMk cId="3805495834" sldId="291"/>
            <ac:picMk id="6" creationId="{08554F9A-C8E8-82E4-C59F-3BC15CBB7FA2}"/>
          </ac:picMkLst>
        </pc:picChg>
      </pc:sldChg>
      <pc:sldChg chg="del">
        <pc:chgData name="Massart Fabian" userId="ad30496e-4b95-4fc4-a471-481070cc7ba5" providerId="ADAL" clId="{16ABB1DC-F7EB-4854-AEEB-F133B3771AEB}" dt="2024-04-25T12:04:48.574" v="386" actId="47"/>
        <pc:sldMkLst>
          <pc:docMk/>
          <pc:sldMk cId="121745939" sldId="292"/>
        </pc:sldMkLst>
      </pc:sldChg>
      <pc:sldChg chg="modSp mod">
        <pc:chgData name="Massart Fabian" userId="ad30496e-4b95-4fc4-a471-481070cc7ba5" providerId="ADAL" clId="{16ABB1DC-F7EB-4854-AEEB-F133B3771AEB}" dt="2024-04-25T14:37:34.711" v="507" actId="120"/>
        <pc:sldMkLst>
          <pc:docMk/>
          <pc:sldMk cId="2617661979" sldId="297"/>
        </pc:sldMkLst>
        <pc:spChg chg="mod">
          <ac:chgData name="Massart Fabian" userId="ad30496e-4b95-4fc4-a471-481070cc7ba5" providerId="ADAL" clId="{16ABB1DC-F7EB-4854-AEEB-F133B3771AEB}" dt="2024-04-25T14:37:32.510" v="506" actId="120"/>
          <ac:spMkLst>
            <pc:docMk/>
            <pc:sldMk cId="2617661979" sldId="297"/>
            <ac:spMk id="4" creationId="{061D1537-BDAE-6B06-E0A1-402B71AC3F14}"/>
          </ac:spMkLst>
        </pc:spChg>
        <pc:spChg chg="mod">
          <ac:chgData name="Massart Fabian" userId="ad30496e-4b95-4fc4-a471-481070cc7ba5" providerId="ADAL" clId="{16ABB1DC-F7EB-4854-AEEB-F133B3771AEB}" dt="2024-04-25T14:37:34.711" v="507" actId="120"/>
          <ac:spMkLst>
            <pc:docMk/>
            <pc:sldMk cId="2617661979" sldId="297"/>
            <ac:spMk id="5" creationId="{C2A523E9-D2DA-68F1-9C84-93D595CECD76}"/>
          </ac:spMkLst>
        </pc:spChg>
      </pc:sldChg>
      <pc:sldChg chg="modSp add del mod modClrScheme chgLayout">
        <pc:chgData name="Massart Fabian" userId="ad30496e-4b95-4fc4-a471-481070cc7ba5" providerId="ADAL" clId="{16ABB1DC-F7EB-4854-AEEB-F133B3771AEB}" dt="2024-04-25T12:01:48.318" v="345" actId="47"/>
        <pc:sldMkLst>
          <pc:docMk/>
          <pc:sldMk cId="711222939" sldId="303"/>
        </pc:sldMkLst>
        <pc:spChg chg="mod ord">
          <ac:chgData name="Massart Fabian" userId="ad30496e-4b95-4fc4-a471-481070cc7ba5" providerId="ADAL" clId="{16ABB1DC-F7EB-4854-AEEB-F133B3771AEB}" dt="2024-04-25T12:01:37.987" v="342" actId="700"/>
          <ac:spMkLst>
            <pc:docMk/>
            <pc:sldMk cId="711222939" sldId="303"/>
            <ac:spMk id="3" creationId="{02F7DEC2-FF5C-F36E-9F58-1CA14D154568}"/>
          </ac:spMkLst>
        </pc:spChg>
        <pc:spChg chg="mod ord">
          <ac:chgData name="Massart Fabian" userId="ad30496e-4b95-4fc4-a471-481070cc7ba5" providerId="ADAL" clId="{16ABB1DC-F7EB-4854-AEEB-F133B3771AEB}" dt="2024-04-25T12:01:37.987" v="342" actId="700"/>
          <ac:spMkLst>
            <pc:docMk/>
            <pc:sldMk cId="711222939" sldId="303"/>
            <ac:spMk id="4" creationId="{43463871-5C9D-9823-D894-AAB3B915A997}"/>
          </ac:spMkLst>
        </pc:spChg>
        <pc:spChg chg="mod">
          <ac:chgData name="Massart Fabian" userId="ad30496e-4b95-4fc4-a471-481070cc7ba5" providerId="ADAL" clId="{16ABB1DC-F7EB-4854-AEEB-F133B3771AEB}" dt="2024-04-25T12:01:24.825" v="341" actId="1076"/>
          <ac:spMkLst>
            <pc:docMk/>
            <pc:sldMk cId="711222939" sldId="303"/>
            <ac:spMk id="5" creationId="{C90BEC37-46B0-2560-8C6F-C3094ED05036}"/>
          </ac:spMkLst>
        </pc:spChg>
      </pc:sldChg>
      <pc:sldChg chg="ord">
        <pc:chgData name="Massart Fabian" userId="ad30496e-4b95-4fc4-a471-481070cc7ba5" providerId="ADAL" clId="{16ABB1DC-F7EB-4854-AEEB-F133B3771AEB}" dt="2024-04-25T11:48:40.044" v="145"/>
        <pc:sldMkLst>
          <pc:docMk/>
          <pc:sldMk cId="3354984514" sldId="318"/>
        </pc:sldMkLst>
      </pc:sldChg>
      <pc:sldChg chg="del">
        <pc:chgData name="Massart Fabian" userId="ad30496e-4b95-4fc4-a471-481070cc7ba5" providerId="ADAL" clId="{16ABB1DC-F7EB-4854-AEEB-F133B3771AEB}" dt="2024-04-25T11:42:05.858" v="46" actId="47"/>
        <pc:sldMkLst>
          <pc:docMk/>
          <pc:sldMk cId="410232758" sldId="319"/>
        </pc:sldMkLst>
      </pc:sldChg>
      <pc:sldChg chg="ord">
        <pc:chgData name="Massart Fabian" userId="ad30496e-4b95-4fc4-a471-481070cc7ba5" providerId="ADAL" clId="{16ABB1DC-F7EB-4854-AEEB-F133B3771AEB}" dt="2024-04-25T11:44:17.394" v="82"/>
        <pc:sldMkLst>
          <pc:docMk/>
          <pc:sldMk cId="310192550" sldId="320"/>
        </pc:sldMkLst>
      </pc:sldChg>
      <pc:sldChg chg="addSp delSp modSp add del mod">
        <pc:chgData name="Massart Fabian" userId="ad30496e-4b95-4fc4-a471-481070cc7ba5" providerId="ADAL" clId="{16ABB1DC-F7EB-4854-AEEB-F133B3771AEB}" dt="2024-04-25T11:39:53.042" v="6"/>
        <pc:sldMkLst>
          <pc:docMk/>
          <pc:sldMk cId="3181888255" sldId="321"/>
        </pc:sldMkLst>
        <pc:spChg chg="del">
          <ac:chgData name="Massart Fabian" userId="ad30496e-4b95-4fc4-a471-481070cc7ba5" providerId="ADAL" clId="{16ABB1DC-F7EB-4854-AEEB-F133B3771AEB}" dt="2024-04-25T11:39:52.794" v="5" actId="478"/>
          <ac:spMkLst>
            <pc:docMk/>
            <pc:sldMk cId="3181888255" sldId="321"/>
            <ac:spMk id="2" creationId="{44FC16BE-2F3C-4C4C-B49C-7D59F0F809D1}"/>
          </ac:spMkLst>
        </pc:spChg>
        <pc:spChg chg="add mod">
          <ac:chgData name="Massart Fabian" userId="ad30496e-4b95-4fc4-a471-481070cc7ba5" providerId="ADAL" clId="{16ABB1DC-F7EB-4854-AEEB-F133B3771AEB}" dt="2024-04-25T11:39:53.042" v="6"/>
          <ac:spMkLst>
            <pc:docMk/>
            <pc:sldMk cId="3181888255" sldId="321"/>
            <ac:spMk id="3" creationId="{644A0B25-E9D8-39B2-AE26-301B27226E81}"/>
          </ac:spMkLst>
        </pc:spChg>
      </pc:sldChg>
      <pc:sldChg chg="modSp mod">
        <pc:chgData name="Massart Fabian" userId="ad30496e-4b95-4fc4-a471-481070cc7ba5" providerId="ADAL" clId="{16ABB1DC-F7EB-4854-AEEB-F133B3771AEB}" dt="2024-04-25T11:45:22.604" v="86" actId="404"/>
        <pc:sldMkLst>
          <pc:docMk/>
          <pc:sldMk cId="1835256261" sldId="322"/>
        </pc:sldMkLst>
        <pc:spChg chg="mod">
          <ac:chgData name="Massart Fabian" userId="ad30496e-4b95-4fc4-a471-481070cc7ba5" providerId="ADAL" clId="{16ABB1DC-F7EB-4854-AEEB-F133B3771AEB}" dt="2024-04-25T11:45:22.604" v="86" actId="404"/>
          <ac:spMkLst>
            <pc:docMk/>
            <pc:sldMk cId="1835256261" sldId="322"/>
            <ac:spMk id="4" creationId="{A7A42CC7-4DA4-855B-6B19-8092D2E9EB61}"/>
          </ac:spMkLst>
        </pc:spChg>
      </pc:sldChg>
      <pc:sldChg chg="addSp delSp modSp mod">
        <pc:chgData name="Massart Fabian" userId="ad30496e-4b95-4fc4-a471-481070cc7ba5" providerId="ADAL" clId="{16ABB1DC-F7EB-4854-AEEB-F133B3771AEB}" dt="2024-04-25T11:46:06.088" v="117" actId="2711"/>
        <pc:sldMkLst>
          <pc:docMk/>
          <pc:sldMk cId="1371595502" sldId="323"/>
        </pc:sldMkLst>
        <pc:spChg chg="add del mod">
          <ac:chgData name="Massart Fabian" userId="ad30496e-4b95-4fc4-a471-481070cc7ba5" providerId="ADAL" clId="{16ABB1DC-F7EB-4854-AEEB-F133B3771AEB}" dt="2024-04-25T11:43:00.884" v="63" actId="478"/>
          <ac:spMkLst>
            <pc:docMk/>
            <pc:sldMk cId="1371595502" sldId="323"/>
            <ac:spMk id="3" creationId="{C8728792-2D8B-37BE-09E0-3C25381FEAD1}"/>
          </ac:spMkLst>
        </pc:spChg>
        <pc:spChg chg="mod">
          <ac:chgData name="Massart Fabian" userId="ad30496e-4b95-4fc4-a471-481070cc7ba5" providerId="ADAL" clId="{16ABB1DC-F7EB-4854-AEEB-F133B3771AEB}" dt="2024-04-25T11:43:07.173" v="69" actId="20577"/>
          <ac:spMkLst>
            <pc:docMk/>
            <pc:sldMk cId="1371595502" sldId="323"/>
            <ac:spMk id="5" creationId="{F37A65C6-95B0-489C-8084-B75BD5ABAA3E}"/>
          </ac:spMkLst>
        </pc:spChg>
        <pc:spChg chg="del mod">
          <ac:chgData name="Massart Fabian" userId="ad30496e-4b95-4fc4-a471-481070cc7ba5" providerId="ADAL" clId="{16ABB1DC-F7EB-4854-AEEB-F133B3771AEB}" dt="2024-04-25T11:42:29.774" v="52" actId="478"/>
          <ac:spMkLst>
            <pc:docMk/>
            <pc:sldMk cId="1371595502" sldId="323"/>
            <ac:spMk id="6" creationId="{C300AF93-C9A1-496C-ACF8-340696A3AD19}"/>
          </ac:spMkLst>
        </pc:spChg>
        <pc:spChg chg="mod">
          <ac:chgData name="Massart Fabian" userId="ad30496e-4b95-4fc4-a471-481070cc7ba5" providerId="ADAL" clId="{16ABB1DC-F7EB-4854-AEEB-F133B3771AEB}" dt="2024-04-25T11:46:06.088" v="117" actId="2711"/>
          <ac:spMkLst>
            <pc:docMk/>
            <pc:sldMk cId="1371595502" sldId="323"/>
            <ac:spMk id="7" creationId="{EF15BF10-42C9-BF05-2B55-E1C4471A23F3}"/>
          </ac:spMkLst>
        </pc:spChg>
      </pc:sldChg>
      <pc:sldChg chg="modSp mod">
        <pc:chgData name="Massart Fabian" userId="ad30496e-4b95-4fc4-a471-481070cc7ba5" providerId="ADAL" clId="{16ABB1DC-F7EB-4854-AEEB-F133B3771AEB}" dt="2024-04-25T11:46:17.765" v="125" actId="2711"/>
        <pc:sldMkLst>
          <pc:docMk/>
          <pc:sldMk cId="3156075718" sldId="324"/>
        </pc:sldMkLst>
        <pc:spChg chg="mod">
          <ac:chgData name="Massart Fabian" userId="ad30496e-4b95-4fc4-a471-481070cc7ba5" providerId="ADAL" clId="{16ABB1DC-F7EB-4854-AEEB-F133B3771AEB}" dt="2024-04-25T11:46:17.765" v="125" actId="2711"/>
          <ac:spMkLst>
            <pc:docMk/>
            <pc:sldMk cId="3156075718" sldId="324"/>
            <ac:spMk id="8" creationId="{BD861591-E6B5-4646-AC5A-8E0EA14DE713}"/>
          </ac:spMkLst>
        </pc:spChg>
        <pc:spChg chg="mod">
          <ac:chgData name="Massart Fabian" userId="ad30496e-4b95-4fc4-a471-481070cc7ba5" providerId="ADAL" clId="{16ABB1DC-F7EB-4854-AEEB-F133B3771AEB}" dt="2024-04-25T11:43:39.988" v="80"/>
          <ac:spMkLst>
            <pc:docMk/>
            <pc:sldMk cId="3156075718" sldId="324"/>
            <ac:spMk id="9" creationId="{71443BE4-285B-4603-85B2-5B3F32A18A6B}"/>
          </ac:spMkLst>
        </pc:spChg>
      </pc:sldChg>
      <pc:sldChg chg="add del">
        <pc:chgData name="Massart Fabian" userId="ad30496e-4b95-4fc4-a471-481070cc7ba5" providerId="ADAL" clId="{16ABB1DC-F7EB-4854-AEEB-F133B3771AEB}" dt="2024-04-25T12:05:17.804" v="388" actId="47"/>
        <pc:sldMkLst>
          <pc:docMk/>
          <pc:sldMk cId="80516370" sldId="332"/>
        </pc:sldMkLst>
      </pc:sldChg>
      <pc:sldChg chg="addSp delSp modSp add mod modClrScheme chgLayout">
        <pc:chgData name="Massart Fabian" userId="ad30496e-4b95-4fc4-a471-481070cc7ba5" providerId="ADAL" clId="{16ABB1DC-F7EB-4854-AEEB-F133B3771AEB}" dt="2024-04-25T15:20:56.652" v="513"/>
        <pc:sldMkLst>
          <pc:docMk/>
          <pc:sldMk cId="1267456119" sldId="349"/>
        </pc:sldMkLst>
        <pc:spChg chg="add mod">
          <ac:chgData name="Massart Fabian" userId="ad30496e-4b95-4fc4-a471-481070cc7ba5" providerId="ADAL" clId="{16ABB1DC-F7EB-4854-AEEB-F133B3771AEB}" dt="2024-04-25T15:20:56.652" v="513"/>
          <ac:spMkLst>
            <pc:docMk/>
            <pc:sldMk cId="1267456119" sldId="349"/>
            <ac:spMk id="2" creationId="{5A67313E-0CEB-338D-C4C1-F45EA460041D}"/>
          </ac:spMkLst>
        </pc:spChg>
        <pc:spChg chg="del mod">
          <ac:chgData name="Massart Fabian" userId="ad30496e-4b95-4fc4-a471-481070cc7ba5" providerId="ADAL" clId="{16ABB1DC-F7EB-4854-AEEB-F133B3771AEB}" dt="2024-04-25T11:57:36.837" v="322" actId="700"/>
          <ac:spMkLst>
            <pc:docMk/>
            <pc:sldMk cId="1267456119" sldId="349"/>
            <ac:spMk id="2" creationId="{6691F050-D5B0-A234-63D6-165B16FF9654}"/>
          </ac:spMkLst>
        </pc:spChg>
        <pc:spChg chg="add mod">
          <ac:chgData name="Massart Fabian" userId="ad30496e-4b95-4fc4-a471-481070cc7ba5" providerId="ADAL" clId="{16ABB1DC-F7EB-4854-AEEB-F133B3771AEB}" dt="2024-04-25T11:53:56.642" v="211" actId="1076"/>
          <ac:spMkLst>
            <pc:docMk/>
            <pc:sldMk cId="1267456119" sldId="349"/>
            <ac:spMk id="3" creationId="{3F5334B0-F07E-E272-C9DF-17678EBB3F60}"/>
          </ac:spMkLst>
        </pc:spChg>
        <pc:spChg chg="mod">
          <ac:chgData name="Massart Fabian" userId="ad30496e-4b95-4fc4-a471-481070cc7ba5" providerId="ADAL" clId="{16ABB1DC-F7EB-4854-AEEB-F133B3771AEB}" dt="2024-04-25T11:53:40.601" v="208" actId="1076"/>
          <ac:spMkLst>
            <pc:docMk/>
            <pc:sldMk cId="1267456119" sldId="349"/>
            <ac:spMk id="4" creationId="{3A956629-FCCD-D083-3724-FF668D093DAA}"/>
          </ac:spMkLst>
        </pc:spChg>
      </pc:sldChg>
      <pc:sldChg chg="addSp modSp add mod">
        <pc:chgData name="Massart Fabian" userId="ad30496e-4b95-4fc4-a471-481070cc7ba5" providerId="ADAL" clId="{16ABB1DC-F7EB-4854-AEEB-F133B3771AEB}" dt="2024-04-25T11:45:52.965" v="111" actId="1036"/>
        <pc:sldMkLst>
          <pc:docMk/>
          <pc:sldMk cId="1294251752" sldId="359"/>
        </pc:sldMkLst>
        <pc:spChg chg="mod">
          <ac:chgData name="Massart Fabian" userId="ad30496e-4b95-4fc4-a471-481070cc7ba5" providerId="ADAL" clId="{16ABB1DC-F7EB-4854-AEEB-F133B3771AEB}" dt="2024-04-25T11:45:40.263" v="92" actId="21"/>
          <ac:spMkLst>
            <pc:docMk/>
            <pc:sldMk cId="1294251752" sldId="359"/>
            <ac:spMk id="2" creationId="{2917F098-2CAA-4FF9-A89C-31EFD887FB85}"/>
          </ac:spMkLst>
        </pc:spChg>
        <pc:spChg chg="mod">
          <ac:chgData name="Massart Fabian" userId="ad30496e-4b95-4fc4-a471-481070cc7ba5" providerId="ADAL" clId="{16ABB1DC-F7EB-4854-AEEB-F133B3771AEB}" dt="2024-04-25T11:45:52.965" v="111" actId="1036"/>
          <ac:spMkLst>
            <pc:docMk/>
            <pc:sldMk cId="1294251752" sldId="359"/>
            <ac:spMk id="3" creationId="{E1D234C8-6736-40BA-B61F-E3EF219FC9C4}"/>
          </ac:spMkLst>
        </pc:spChg>
        <pc:spChg chg="add mod">
          <ac:chgData name="Massart Fabian" userId="ad30496e-4b95-4fc4-a471-481070cc7ba5" providerId="ADAL" clId="{16ABB1DC-F7EB-4854-AEEB-F133B3771AEB}" dt="2024-04-25T11:45:49.734" v="97" actId="113"/>
          <ac:spMkLst>
            <pc:docMk/>
            <pc:sldMk cId="1294251752" sldId="359"/>
            <ac:spMk id="4" creationId="{7B163225-1492-C5EA-F7A8-B7AA260C6B06}"/>
          </ac:spMkLst>
        </pc:spChg>
      </pc:sldChg>
      <pc:sldChg chg="add del">
        <pc:chgData name="Massart Fabian" userId="ad30496e-4b95-4fc4-a471-481070cc7ba5" providerId="ADAL" clId="{16ABB1DC-F7EB-4854-AEEB-F133B3771AEB}" dt="2024-04-25T11:42:08.016" v="47" actId="47"/>
        <pc:sldMkLst>
          <pc:docMk/>
          <pc:sldMk cId="1174258433" sldId="360"/>
        </pc:sldMkLst>
      </pc:sldChg>
      <pc:sldChg chg="add del">
        <pc:chgData name="Massart Fabian" userId="ad30496e-4b95-4fc4-a471-481070cc7ba5" providerId="ADAL" clId="{16ABB1DC-F7EB-4854-AEEB-F133B3771AEB}" dt="2024-04-25T11:42:04.866" v="45" actId="47"/>
        <pc:sldMkLst>
          <pc:docMk/>
          <pc:sldMk cId="3265269582" sldId="361"/>
        </pc:sldMkLst>
      </pc:sldChg>
      <pc:sldChg chg="addSp delSp modSp add mod">
        <pc:chgData name="Massart Fabian" userId="ad30496e-4b95-4fc4-a471-481070cc7ba5" providerId="ADAL" clId="{16ABB1DC-F7EB-4854-AEEB-F133B3771AEB}" dt="2024-04-25T11:39:56.577" v="8"/>
        <pc:sldMkLst>
          <pc:docMk/>
          <pc:sldMk cId="3524571834" sldId="362"/>
        </pc:sldMkLst>
        <pc:spChg chg="del">
          <ac:chgData name="Massart Fabian" userId="ad30496e-4b95-4fc4-a471-481070cc7ba5" providerId="ADAL" clId="{16ABB1DC-F7EB-4854-AEEB-F133B3771AEB}" dt="2024-04-25T11:39:56.364" v="7" actId="478"/>
          <ac:spMkLst>
            <pc:docMk/>
            <pc:sldMk cId="3524571834" sldId="362"/>
            <ac:spMk id="2" creationId="{44FC16BE-2F3C-4C4C-B49C-7D59F0F809D1}"/>
          </ac:spMkLst>
        </pc:spChg>
        <pc:spChg chg="add mod">
          <ac:chgData name="Massart Fabian" userId="ad30496e-4b95-4fc4-a471-481070cc7ba5" providerId="ADAL" clId="{16ABB1DC-F7EB-4854-AEEB-F133B3771AEB}" dt="2024-04-25T11:39:56.577" v="8"/>
          <ac:spMkLst>
            <pc:docMk/>
            <pc:sldMk cId="3524571834" sldId="362"/>
            <ac:spMk id="3" creationId="{78498437-F137-98D9-CD1B-9F56CDC57595}"/>
          </ac:spMkLst>
        </pc:spChg>
      </pc:sldChg>
      <pc:sldChg chg="addSp delSp modSp add mod">
        <pc:chgData name="Massart Fabian" userId="ad30496e-4b95-4fc4-a471-481070cc7ba5" providerId="ADAL" clId="{16ABB1DC-F7EB-4854-AEEB-F133B3771AEB}" dt="2024-04-25T11:40:00.668" v="10"/>
        <pc:sldMkLst>
          <pc:docMk/>
          <pc:sldMk cId="4223535496" sldId="363"/>
        </pc:sldMkLst>
        <pc:spChg chg="del">
          <ac:chgData name="Massart Fabian" userId="ad30496e-4b95-4fc4-a471-481070cc7ba5" providerId="ADAL" clId="{16ABB1DC-F7EB-4854-AEEB-F133B3771AEB}" dt="2024-04-25T11:40:00.448" v="9" actId="478"/>
          <ac:spMkLst>
            <pc:docMk/>
            <pc:sldMk cId="4223535496" sldId="363"/>
            <ac:spMk id="2" creationId="{44FC16BE-2F3C-4C4C-B49C-7D59F0F809D1}"/>
          </ac:spMkLst>
        </pc:spChg>
        <pc:spChg chg="add mod">
          <ac:chgData name="Massart Fabian" userId="ad30496e-4b95-4fc4-a471-481070cc7ba5" providerId="ADAL" clId="{16ABB1DC-F7EB-4854-AEEB-F133B3771AEB}" dt="2024-04-25T11:40:00.668" v="10"/>
          <ac:spMkLst>
            <pc:docMk/>
            <pc:sldMk cId="4223535496" sldId="363"/>
            <ac:spMk id="3" creationId="{E5E3EFA9-71BE-D351-9150-46BC201AF064}"/>
          </ac:spMkLst>
        </pc:spChg>
      </pc:sldChg>
      <pc:sldChg chg="addSp delSp modSp add mod">
        <pc:chgData name="Massart Fabian" userId="ad30496e-4b95-4fc4-a471-481070cc7ba5" providerId="ADAL" clId="{16ABB1DC-F7EB-4854-AEEB-F133B3771AEB}" dt="2024-04-25T11:40:04.147" v="12"/>
        <pc:sldMkLst>
          <pc:docMk/>
          <pc:sldMk cId="2337408948" sldId="364"/>
        </pc:sldMkLst>
        <pc:spChg chg="del">
          <ac:chgData name="Massart Fabian" userId="ad30496e-4b95-4fc4-a471-481070cc7ba5" providerId="ADAL" clId="{16ABB1DC-F7EB-4854-AEEB-F133B3771AEB}" dt="2024-04-25T11:40:03.943" v="11" actId="478"/>
          <ac:spMkLst>
            <pc:docMk/>
            <pc:sldMk cId="2337408948" sldId="364"/>
            <ac:spMk id="2" creationId="{44FC16BE-2F3C-4C4C-B49C-7D59F0F809D1}"/>
          </ac:spMkLst>
        </pc:spChg>
        <pc:spChg chg="add mod">
          <ac:chgData name="Massart Fabian" userId="ad30496e-4b95-4fc4-a471-481070cc7ba5" providerId="ADAL" clId="{16ABB1DC-F7EB-4854-AEEB-F133B3771AEB}" dt="2024-04-25T11:40:04.147" v="12"/>
          <ac:spMkLst>
            <pc:docMk/>
            <pc:sldMk cId="2337408948" sldId="364"/>
            <ac:spMk id="3" creationId="{DE5099BC-AB17-CA9F-7E46-3FE44EAA6A87}"/>
          </ac:spMkLst>
        </pc:spChg>
      </pc:sldChg>
      <pc:sldChg chg="addSp delSp modSp add mod">
        <pc:chgData name="Massart Fabian" userId="ad30496e-4b95-4fc4-a471-481070cc7ba5" providerId="ADAL" clId="{16ABB1DC-F7EB-4854-AEEB-F133B3771AEB}" dt="2024-04-25T11:39:06.984" v="2"/>
        <pc:sldMkLst>
          <pc:docMk/>
          <pc:sldMk cId="3655547665" sldId="365"/>
        </pc:sldMkLst>
        <pc:spChg chg="del">
          <ac:chgData name="Massart Fabian" userId="ad30496e-4b95-4fc4-a471-481070cc7ba5" providerId="ADAL" clId="{16ABB1DC-F7EB-4854-AEEB-F133B3771AEB}" dt="2024-04-25T11:39:06.711" v="1" actId="478"/>
          <ac:spMkLst>
            <pc:docMk/>
            <pc:sldMk cId="3655547665" sldId="365"/>
            <ac:spMk id="2" creationId="{44FC16BE-2F3C-4C4C-B49C-7D59F0F809D1}"/>
          </ac:spMkLst>
        </pc:spChg>
        <pc:spChg chg="add mod">
          <ac:chgData name="Massart Fabian" userId="ad30496e-4b95-4fc4-a471-481070cc7ba5" providerId="ADAL" clId="{16ABB1DC-F7EB-4854-AEEB-F133B3771AEB}" dt="2024-04-25T11:39:06.984" v="2"/>
          <ac:spMkLst>
            <pc:docMk/>
            <pc:sldMk cId="3655547665" sldId="365"/>
            <ac:spMk id="4" creationId="{24BADDD3-73CB-9EC4-8FDB-53F8D3E4240D}"/>
          </ac:spMkLst>
        </pc:spChg>
      </pc:sldChg>
      <pc:sldChg chg="addSp delSp modSp add mod ord">
        <pc:chgData name="Massart Fabian" userId="ad30496e-4b95-4fc4-a471-481070cc7ba5" providerId="ADAL" clId="{16ABB1DC-F7EB-4854-AEEB-F133B3771AEB}" dt="2024-04-25T11:51:47.034" v="204"/>
        <pc:sldMkLst>
          <pc:docMk/>
          <pc:sldMk cId="640912657" sldId="366"/>
        </pc:sldMkLst>
        <pc:spChg chg="mod">
          <ac:chgData name="Massart Fabian" userId="ad30496e-4b95-4fc4-a471-481070cc7ba5" providerId="ADAL" clId="{16ABB1DC-F7EB-4854-AEEB-F133B3771AEB}" dt="2024-04-25T11:49:35.304" v="152"/>
          <ac:spMkLst>
            <pc:docMk/>
            <pc:sldMk cId="640912657" sldId="366"/>
            <ac:spMk id="6" creationId="{ABD6DEEE-3D15-EB93-713D-BD6234B0D8A8}"/>
          </ac:spMkLst>
        </pc:spChg>
        <pc:spChg chg="mod">
          <ac:chgData name="Massart Fabian" userId="ad30496e-4b95-4fc4-a471-481070cc7ba5" providerId="ADAL" clId="{16ABB1DC-F7EB-4854-AEEB-F133B3771AEB}" dt="2024-04-25T11:50:28.574" v="194" actId="20577"/>
          <ac:spMkLst>
            <pc:docMk/>
            <pc:sldMk cId="640912657" sldId="366"/>
            <ac:spMk id="7" creationId="{35063828-A385-3C21-E9CF-437B4A9E60A1}"/>
          </ac:spMkLst>
        </pc:spChg>
        <pc:picChg chg="del">
          <ac:chgData name="Massart Fabian" userId="ad30496e-4b95-4fc4-a471-481070cc7ba5" providerId="ADAL" clId="{16ABB1DC-F7EB-4854-AEEB-F133B3771AEB}" dt="2024-04-25T11:50:32.974" v="195" actId="478"/>
          <ac:picMkLst>
            <pc:docMk/>
            <pc:sldMk cId="640912657" sldId="366"/>
            <ac:picMk id="2" creationId="{1CFA0D07-C3BC-8629-4EB9-8B815EE4B590}"/>
          </ac:picMkLst>
        </pc:picChg>
        <pc:picChg chg="add mod">
          <ac:chgData name="Massart Fabian" userId="ad30496e-4b95-4fc4-a471-481070cc7ba5" providerId="ADAL" clId="{16ABB1DC-F7EB-4854-AEEB-F133B3771AEB}" dt="2024-04-25T11:51:47.034" v="204"/>
          <ac:picMkLst>
            <pc:docMk/>
            <pc:sldMk cId="640912657" sldId="366"/>
            <ac:picMk id="4" creationId="{5765FF40-1EC1-929C-9B79-13339269D8EA}"/>
          </ac:picMkLst>
        </pc:picChg>
      </pc:sldChg>
      <pc:sldChg chg="modSp add del mod">
        <pc:chgData name="Massart Fabian" userId="ad30496e-4b95-4fc4-a471-481070cc7ba5" providerId="ADAL" clId="{16ABB1DC-F7EB-4854-AEEB-F133B3771AEB}" dt="2024-04-25T12:03:16.315" v="355" actId="2711"/>
        <pc:sldMkLst>
          <pc:docMk/>
          <pc:sldMk cId="975623296" sldId="407"/>
        </pc:sldMkLst>
        <pc:spChg chg="mod">
          <ac:chgData name="Massart Fabian" userId="ad30496e-4b95-4fc4-a471-481070cc7ba5" providerId="ADAL" clId="{16ABB1DC-F7EB-4854-AEEB-F133B3771AEB}" dt="2024-04-25T12:03:11.165" v="354" actId="2711"/>
          <ac:spMkLst>
            <pc:docMk/>
            <pc:sldMk cId="975623296" sldId="407"/>
            <ac:spMk id="2" creationId="{E1D67783-60F2-2326-38FE-B27AE1DA9F60}"/>
          </ac:spMkLst>
        </pc:spChg>
        <pc:spChg chg="mod">
          <ac:chgData name="Massart Fabian" userId="ad30496e-4b95-4fc4-a471-481070cc7ba5" providerId="ADAL" clId="{16ABB1DC-F7EB-4854-AEEB-F133B3771AEB}" dt="2024-04-25T12:03:16.315" v="355" actId="2711"/>
          <ac:spMkLst>
            <pc:docMk/>
            <pc:sldMk cId="975623296" sldId="407"/>
            <ac:spMk id="3" creationId="{211E31AA-7585-3C2A-3623-F3D6B5DEDA7B}"/>
          </ac:spMkLst>
        </pc:spChg>
      </pc:sldChg>
      <pc:sldChg chg="modSp add del mod">
        <pc:chgData name="Massart Fabian" userId="ad30496e-4b95-4fc4-a471-481070cc7ba5" providerId="ADAL" clId="{16ABB1DC-F7EB-4854-AEEB-F133B3771AEB}" dt="2024-04-25T12:03:59.125" v="380" actId="1036"/>
        <pc:sldMkLst>
          <pc:docMk/>
          <pc:sldMk cId="2941188697" sldId="546"/>
        </pc:sldMkLst>
        <pc:spChg chg="mod">
          <ac:chgData name="Massart Fabian" userId="ad30496e-4b95-4fc4-a471-481070cc7ba5" providerId="ADAL" clId="{16ABB1DC-F7EB-4854-AEEB-F133B3771AEB}" dt="2024-04-25T12:03:51.648" v="361" actId="2711"/>
          <ac:spMkLst>
            <pc:docMk/>
            <pc:sldMk cId="2941188697" sldId="546"/>
            <ac:spMk id="2" creationId="{E1D67783-60F2-2326-38FE-B27AE1DA9F60}"/>
          </ac:spMkLst>
        </pc:spChg>
        <pc:spChg chg="mod">
          <ac:chgData name="Massart Fabian" userId="ad30496e-4b95-4fc4-a471-481070cc7ba5" providerId="ADAL" clId="{16ABB1DC-F7EB-4854-AEEB-F133B3771AEB}" dt="2024-04-25T12:03:59.125" v="380" actId="1036"/>
          <ac:spMkLst>
            <pc:docMk/>
            <pc:sldMk cId="2941188697" sldId="546"/>
            <ac:spMk id="3" creationId="{211E31AA-7585-3C2A-3623-F3D6B5DEDA7B}"/>
          </ac:spMkLst>
        </pc:spChg>
        <pc:spChg chg="mod">
          <ac:chgData name="Massart Fabian" userId="ad30496e-4b95-4fc4-a471-481070cc7ba5" providerId="ADAL" clId="{16ABB1DC-F7EB-4854-AEEB-F133B3771AEB}" dt="2024-04-25T12:03:59.125" v="380" actId="1036"/>
          <ac:spMkLst>
            <pc:docMk/>
            <pc:sldMk cId="2941188697" sldId="546"/>
            <ac:spMk id="5" creationId="{7E9A3089-0FF3-80CF-5FF4-E13FDDE5E3C8}"/>
          </ac:spMkLst>
        </pc:spChg>
      </pc:sldChg>
      <pc:sldChg chg="modSp add del mod">
        <pc:chgData name="Massart Fabian" userId="ad30496e-4b95-4fc4-a471-481070cc7ba5" providerId="ADAL" clId="{16ABB1DC-F7EB-4854-AEEB-F133B3771AEB}" dt="2024-04-25T12:04:27.995" v="384" actId="20577"/>
        <pc:sldMkLst>
          <pc:docMk/>
          <pc:sldMk cId="3073928052" sldId="547"/>
        </pc:sldMkLst>
        <pc:spChg chg="mod">
          <ac:chgData name="Massart Fabian" userId="ad30496e-4b95-4fc4-a471-481070cc7ba5" providerId="ADAL" clId="{16ABB1DC-F7EB-4854-AEEB-F133B3771AEB}" dt="2024-04-25T12:04:15.595" v="382" actId="2711"/>
          <ac:spMkLst>
            <pc:docMk/>
            <pc:sldMk cId="3073928052" sldId="547"/>
            <ac:spMk id="2" creationId="{E1D67783-60F2-2326-38FE-B27AE1DA9F60}"/>
          </ac:spMkLst>
        </pc:spChg>
        <pc:spChg chg="mod">
          <ac:chgData name="Massart Fabian" userId="ad30496e-4b95-4fc4-a471-481070cc7ba5" providerId="ADAL" clId="{16ABB1DC-F7EB-4854-AEEB-F133B3771AEB}" dt="2024-04-25T12:04:27.995" v="384" actId="20577"/>
          <ac:spMkLst>
            <pc:docMk/>
            <pc:sldMk cId="3073928052" sldId="547"/>
            <ac:spMk id="4" creationId="{E02709FD-A633-1835-F82A-9FF8180341EC}"/>
          </ac:spMkLst>
        </pc:spChg>
      </pc:sldChg>
      <pc:sldChg chg="modSp add mod">
        <pc:chgData name="Massart Fabian" userId="ad30496e-4b95-4fc4-a471-481070cc7ba5" providerId="ADAL" clId="{16ABB1DC-F7EB-4854-AEEB-F133B3771AEB}" dt="2024-04-25T12:02:17.454" v="348" actId="2711"/>
        <pc:sldMkLst>
          <pc:docMk/>
          <pc:sldMk cId="2294202709" sldId="548"/>
        </pc:sldMkLst>
        <pc:spChg chg="mod">
          <ac:chgData name="Massart Fabian" userId="ad30496e-4b95-4fc4-a471-481070cc7ba5" providerId="ADAL" clId="{16ABB1DC-F7EB-4854-AEEB-F133B3771AEB}" dt="2024-04-25T12:02:17.454" v="348" actId="2711"/>
          <ac:spMkLst>
            <pc:docMk/>
            <pc:sldMk cId="2294202709" sldId="548"/>
            <ac:spMk id="3" creationId="{02F7DEC2-FF5C-F36E-9F58-1CA14D154568}"/>
          </ac:spMkLst>
        </pc:spChg>
        <pc:spChg chg="mod">
          <ac:chgData name="Massart Fabian" userId="ad30496e-4b95-4fc4-a471-481070cc7ba5" providerId="ADAL" clId="{16ABB1DC-F7EB-4854-AEEB-F133B3771AEB}" dt="2024-04-25T12:02:07.900" v="347" actId="27636"/>
          <ac:spMkLst>
            <pc:docMk/>
            <pc:sldMk cId="2294202709" sldId="548"/>
            <ac:spMk id="4" creationId="{43463871-5C9D-9823-D894-AAB3B915A997}"/>
          </ac:spMkLst>
        </pc:spChg>
      </pc:sldChg>
      <pc:sldMasterChg chg="addSldLayout delSldLayout">
        <pc:chgData name="Massart Fabian" userId="ad30496e-4b95-4fc4-a471-481070cc7ba5" providerId="ADAL" clId="{16ABB1DC-F7EB-4854-AEEB-F133B3771AEB}" dt="2024-04-25T12:05:17.804" v="388" actId="47"/>
        <pc:sldMasterMkLst>
          <pc:docMk/>
          <pc:sldMasterMk cId="75038" sldId="2147483720"/>
        </pc:sldMasterMkLst>
        <pc:sldLayoutChg chg="add del">
          <pc:chgData name="Massart Fabian" userId="ad30496e-4b95-4fc4-a471-481070cc7ba5" providerId="ADAL" clId="{16ABB1DC-F7EB-4854-AEEB-F133B3771AEB}" dt="2024-04-25T12:05:17.804" v="388" actId="47"/>
          <pc:sldLayoutMkLst>
            <pc:docMk/>
            <pc:sldMasterMk cId="75038" sldId="2147483720"/>
            <pc:sldLayoutMk cId="2454388609" sldId="2147483844"/>
          </pc:sldLayoutMkLst>
        </pc:sldLayoutChg>
      </pc:sldMasterChg>
      <pc:sldMasterChg chg="addSp delSp modSp mod">
        <pc:chgData name="Massart Fabian" userId="ad30496e-4b95-4fc4-a471-481070cc7ba5" providerId="ADAL" clId="{16ABB1DC-F7EB-4854-AEEB-F133B3771AEB}" dt="2024-04-25T11:48:17.947" v="136"/>
        <pc:sldMasterMkLst>
          <pc:docMk/>
          <pc:sldMasterMk cId="2782987436" sldId="2147483768"/>
        </pc:sldMasterMkLst>
        <pc:picChg chg="add mod">
          <ac:chgData name="Massart Fabian" userId="ad30496e-4b95-4fc4-a471-481070cc7ba5" providerId="ADAL" clId="{16ABB1DC-F7EB-4854-AEEB-F133B3771AEB}" dt="2024-04-25T11:48:17.947" v="136"/>
          <ac:picMkLst>
            <pc:docMk/>
            <pc:sldMasterMk cId="2782987436" sldId="2147483768"/>
            <ac:picMk id="4" creationId="{2B1F4DB0-4A1E-455B-5CFE-A62EE09DD1CA}"/>
          </ac:picMkLst>
        </pc:picChg>
        <pc:picChg chg="del">
          <ac:chgData name="Massart Fabian" userId="ad30496e-4b95-4fc4-a471-481070cc7ba5" providerId="ADAL" clId="{16ABB1DC-F7EB-4854-AEEB-F133B3771AEB}" dt="2024-04-25T11:48:17.774" v="135" actId="478"/>
          <ac:picMkLst>
            <pc:docMk/>
            <pc:sldMasterMk cId="2782987436" sldId="2147483768"/>
            <ac:picMk id="5" creationId="{540B6A70-F6F6-22ED-2F2B-B019A057BAAD}"/>
          </ac:picMkLst>
        </pc:picChg>
      </pc:sldMasterChg>
      <pc:sldMasterChg chg="addSp delSp modSp mod">
        <pc:chgData name="Massart Fabian" userId="ad30496e-4b95-4fc4-a471-481070cc7ba5" providerId="ADAL" clId="{16ABB1DC-F7EB-4854-AEEB-F133B3771AEB}" dt="2024-04-25T11:48:21.214" v="138"/>
        <pc:sldMasterMkLst>
          <pc:docMk/>
          <pc:sldMasterMk cId="1223596504" sldId="2147483828"/>
        </pc:sldMasterMkLst>
        <pc:picChg chg="del">
          <ac:chgData name="Massart Fabian" userId="ad30496e-4b95-4fc4-a471-481070cc7ba5" providerId="ADAL" clId="{16ABB1DC-F7EB-4854-AEEB-F133B3771AEB}" dt="2024-04-25T11:48:21.004" v="137" actId="478"/>
          <ac:picMkLst>
            <pc:docMk/>
            <pc:sldMasterMk cId="1223596504" sldId="2147483828"/>
            <ac:picMk id="4" creationId="{1083C132-59D9-2D86-A202-D2AED590499B}"/>
          </ac:picMkLst>
        </pc:picChg>
        <pc:picChg chg="add mod">
          <ac:chgData name="Massart Fabian" userId="ad30496e-4b95-4fc4-a471-481070cc7ba5" providerId="ADAL" clId="{16ABB1DC-F7EB-4854-AEEB-F133B3771AEB}" dt="2024-04-25T11:48:21.214" v="138"/>
          <ac:picMkLst>
            <pc:docMk/>
            <pc:sldMasterMk cId="1223596504" sldId="2147483828"/>
            <ac:picMk id="5" creationId="{51617A44-4053-EB24-C19D-DDAC1C6BE742}"/>
          </ac:picMkLst>
        </pc:picChg>
      </pc:sldMasterChg>
      <pc:sldMasterChg chg="addSp delSp modSp mod delSldLayout">
        <pc:chgData name="Massart Fabian" userId="ad30496e-4b95-4fc4-a471-481070cc7ba5" providerId="ADAL" clId="{16ABB1DC-F7EB-4854-AEEB-F133B3771AEB}" dt="2024-04-25T12:03:33.784" v="357" actId="47"/>
        <pc:sldMasterMkLst>
          <pc:docMk/>
          <pc:sldMasterMk cId="835505014" sldId="2147483841"/>
        </pc:sldMasterMkLst>
        <pc:picChg chg="del">
          <ac:chgData name="Massart Fabian" userId="ad30496e-4b95-4fc4-a471-481070cc7ba5" providerId="ADAL" clId="{16ABB1DC-F7EB-4854-AEEB-F133B3771AEB}" dt="2024-04-25T11:48:27.446" v="139" actId="478"/>
          <ac:picMkLst>
            <pc:docMk/>
            <pc:sldMasterMk cId="835505014" sldId="2147483841"/>
            <ac:picMk id="2" creationId="{B1DC6670-F3A1-1EF6-EC4E-8754FFA7D0B7}"/>
          </ac:picMkLst>
        </pc:picChg>
        <pc:picChg chg="add mod">
          <ac:chgData name="Massart Fabian" userId="ad30496e-4b95-4fc4-a471-481070cc7ba5" providerId="ADAL" clId="{16ABB1DC-F7EB-4854-AEEB-F133B3771AEB}" dt="2024-04-25T11:48:27.724" v="140"/>
          <ac:picMkLst>
            <pc:docMk/>
            <pc:sldMasterMk cId="835505014" sldId="2147483841"/>
            <ac:picMk id="3" creationId="{A769498F-D842-135C-D211-563F44848BCA}"/>
          </ac:picMkLst>
        </pc:picChg>
        <pc:sldLayoutChg chg="del">
          <pc:chgData name="Massart Fabian" userId="ad30496e-4b95-4fc4-a471-481070cc7ba5" providerId="ADAL" clId="{16ABB1DC-F7EB-4854-AEEB-F133B3771AEB}" dt="2024-04-25T12:03:33.784" v="357" actId="47"/>
          <pc:sldLayoutMkLst>
            <pc:docMk/>
            <pc:sldMasterMk cId="835505014" sldId="2147483841"/>
            <pc:sldLayoutMk cId="665127073" sldId="2147483847"/>
          </pc:sldLayoutMkLst>
        </pc:sldLayoutChg>
      </pc:sldMasterChg>
    </pc:docChg>
  </pc:docChgLst>
  <pc:docChgLst>
    <pc:chgData name="Massart Fabian" userId="ad30496e-4b95-4fc4-a471-481070cc7ba5" providerId="ADAL" clId="{ADCBD6B4-3E8B-43DD-A4A7-6DD7CA6A35F3}"/>
    <pc:docChg chg="undo redo custSel addSld delSld modSld sldOrd modMainMaster">
      <pc:chgData name="Massart Fabian" userId="ad30496e-4b95-4fc4-a471-481070cc7ba5" providerId="ADAL" clId="{ADCBD6B4-3E8B-43DD-A4A7-6DD7CA6A35F3}" dt="2024-04-25T10:41:23.866" v="171" actId="1076"/>
      <pc:docMkLst>
        <pc:docMk/>
      </pc:docMkLst>
      <pc:sldChg chg="modSp add del mod">
        <pc:chgData name="Massart Fabian" userId="ad30496e-4b95-4fc4-a471-481070cc7ba5" providerId="ADAL" clId="{ADCBD6B4-3E8B-43DD-A4A7-6DD7CA6A35F3}" dt="2024-04-25T10:35:51.846" v="106" actId="47"/>
        <pc:sldMkLst>
          <pc:docMk/>
          <pc:sldMk cId="1552118768" sldId="260"/>
        </pc:sldMkLst>
        <pc:spChg chg="mod">
          <ac:chgData name="Massart Fabian" userId="ad30496e-4b95-4fc4-a471-481070cc7ba5" providerId="ADAL" clId="{ADCBD6B4-3E8B-43DD-A4A7-6DD7CA6A35F3}" dt="2024-04-25T10:34:09.875" v="88" actId="14100"/>
          <ac:spMkLst>
            <pc:docMk/>
            <pc:sldMk cId="1552118768" sldId="260"/>
            <ac:spMk id="5" creationId="{A830A23B-4522-4DF3-A21D-A14DE1CEB79E}"/>
          </ac:spMkLst>
        </pc:spChg>
        <pc:picChg chg="mod">
          <ac:chgData name="Massart Fabian" userId="ad30496e-4b95-4fc4-a471-481070cc7ba5" providerId="ADAL" clId="{ADCBD6B4-3E8B-43DD-A4A7-6DD7CA6A35F3}" dt="2024-04-25T10:34:48.496" v="91" actId="14100"/>
          <ac:picMkLst>
            <pc:docMk/>
            <pc:sldMk cId="1552118768" sldId="260"/>
            <ac:picMk id="4" creationId="{22699543-B4DD-4B0D-B848-5DB8849421FD}"/>
          </ac:picMkLst>
        </pc:picChg>
      </pc:sldChg>
      <pc:sldChg chg="modSp add del mod">
        <pc:chgData name="Massart Fabian" userId="ad30496e-4b95-4fc4-a471-481070cc7ba5" providerId="ADAL" clId="{ADCBD6B4-3E8B-43DD-A4A7-6DD7CA6A35F3}" dt="2024-04-25T10:35:05.325" v="92" actId="47"/>
        <pc:sldMkLst>
          <pc:docMk/>
          <pc:sldMk cId="1062260248" sldId="262"/>
        </pc:sldMkLst>
        <pc:spChg chg="mod">
          <ac:chgData name="Massart Fabian" userId="ad30496e-4b95-4fc4-a471-481070cc7ba5" providerId="ADAL" clId="{ADCBD6B4-3E8B-43DD-A4A7-6DD7CA6A35F3}" dt="2024-04-25T10:33:54.029" v="85"/>
          <ac:spMkLst>
            <pc:docMk/>
            <pc:sldMk cId="1062260248" sldId="262"/>
            <ac:spMk id="2" creationId="{00000000-0000-0000-0000-000000000000}"/>
          </ac:spMkLst>
        </pc:spChg>
      </pc:sldChg>
      <pc:sldChg chg="ord">
        <pc:chgData name="Massart Fabian" userId="ad30496e-4b95-4fc4-a471-481070cc7ba5" providerId="ADAL" clId="{ADCBD6B4-3E8B-43DD-A4A7-6DD7CA6A35F3}" dt="2024-04-25T10:40:05.856" v="148"/>
        <pc:sldMkLst>
          <pc:docMk/>
          <pc:sldMk cId="2487290285" sldId="274"/>
        </pc:sldMkLst>
      </pc:sldChg>
      <pc:sldChg chg="mod modShow">
        <pc:chgData name="Massart Fabian" userId="ad30496e-4b95-4fc4-a471-481070cc7ba5" providerId="ADAL" clId="{ADCBD6B4-3E8B-43DD-A4A7-6DD7CA6A35F3}" dt="2024-04-25T10:27:10.001" v="6" actId="729"/>
        <pc:sldMkLst>
          <pc:docMk/>
          <pc:sldMk cId="121745939" sldId="292"/>
        </pc:sldMkLst>
      </pc:sldChg>
      <pc:sldChg chg="del">
        <pc:chgData name="Massart Fabian" userId="ad30496e-4b95-4fc4-a471-481070cc7ba5" providerId="ADAL" clId="{ADCBD6B4-3E8B-43DD-A4A7-6DD7CA6A35F3}" dt="2024-04-25T10:39:53.836" v="146" actId="47"/>
        <pc:sldMkLst>
          <pc:docMk/>
          <pc:sldMk cId="481071312" sldId="293"/>
        </pc:sldMkLst>
      </pc:sldChg>
      <pc:sldChg chg="del">
        <pc:chgData name="Massart Fabian" userId="ad30496e-4b95-4fc4-a471-481070cc7ba5" providerId="ADAL" clId="{ADCBD6B4-3E8B-43DD-A4A7-6DD7CA6A35F3}" dt="2024-04-25T10:39:51.780" v="145" actId="47"/>
        <pc:sldMkLst>
          <pc:docMk/>
          <pc:sldMk cId="1388170002" sldId="294"/>
        </pc:sldMkLst>
      </pc:sldChg>
      <pc:sldChg chg="del">
        <pc:chgData name="Massart Fabian" userId="ad30496e-4b95-4fc4-a471-481070cc7ba5" providerId="ADAL" clId="{ADCBD6B4-3E8B-43DD-A4A7-6DD7CA6A35F3}" dt="2024-04-25T10:39:51.780" v="145" actId="47"/>
        <pc:sldMkLst>
          <pc:docMk/>
          <pc:sldMk cId="1800542725" sldId="296"/>
        </pc:sldMkLst>
      </pc:sldChg>
      <pc:sldChg chg="addSp delSp modSp new mod ord modClrScheme chgLayout">
        <pc:chgData name="Massart Fabian" userId="ad30496e-4b95-4fc4-a471-481070cc7ba5" providerId="ADAL" clId="{ADCBD6B4-3E8B-43DD-A4A7-6DD7CA6A35F3}" dt="2024-04-25T10:30:33.825" v="43" actId="1076"/>
        <pc:sldMkLst>
          <pc:docMk/>
          <pc:sldMk cId="2617661979" sldId="297"/>
        </pc:sldMkLst>
        <pc:spChg chg="del mod ord">
          <ac:chgData name="Massart Fabian" userId="ad30496e-4b95-4fc4-a471-481070cc7ba5" providerId="ADAL" clId="{ADCBD6B4-3E8B-43DD-A4A7-6DD7CA6A35F3}" dt="2024-04-25T10:25:41.320" v="3" actId="700"/>
          <ac:spMkLst>
            <pc:docMk/>
            <pc:sldMk cId="2617661979" sldId="297"/>
            <ac:spMk id="2" creationId="{51D89BED-7BFB-770E-FCA8-C51C8947A1DB}"/>
          </ac:spMkLst>
        </pc:spChg>
        <pc:spChg chg="del mod ord">
          <ac:chgData name="Massart Fabian" userId="ad30496e-4b95-4fc4-a471-481070cc7ba5" providerId="ADAL" clId="{ADCBD6B4-3E8B-43DD-A4A7-6DD7CA6A35F3}" dt="2024-04-25T10:25:41.320" v="3" actId="700"/>
          <ac:spMkLst>
            <pc:docMk/>
            <pc:sldMk cId="2617661979" sldId="297"/>
            <ac:spMk id="3" creationId="{A521E087-E7A2-F5DC-6F55-A216EBBBA736}"/>
          </ac:spMkLst>
        </pc:spChg>
        <pc:spChg chg="add mod ord">
          <ac:chgData name="Massart Fabian" userId="ad30496e-4b95-4fc4-a471-481070cc7ba5" providerId="ADAL" clId="{ADCBD6B4-3E8B-43DD-A4A7-6DD7CA6A35F3}" dt="2024-04-25T10:30:33.825" v="43" actId="1076"/>
          <ac:spMkLst>
            <pc:docMk/>
            <pc:sldMk cId="2617661979" sldId="297"/>
            <ac:spMk id="4" creationId="{061D1537-BDAE-6B06-E0A1-402B71AC3F14}"/>
          </ac:spMkLst>
        </pc:spChg>
        <pc:spChg chg="add mod ord">
          <ac:chgData name="Massart Fabian" userId="ad30496e-4b95-4fc4-a471-481070cc7ba5" providerId="ADAL" clId="{ADCBD6B4-3E8B-43DD-A4A7-6DD7CA6A35F3}" dt="2024-04-25T10:30:27.095" v="41" actId="20577"/>
          <ac:spMkLst>
            <pc:docMk/>
            <pc:sldMk cId="2617661979" sldId="297"/>
            <ac:spMk id="5" creationId="{C2A523E9-D2DA-68F1-9C84-93D595CECD76}"/>
          </ac:spMkLst>
        </pc:spChg>
      </pc:sldChg>
      <pc:sldChg chg="modSp add del mod">
        <pc:chgData name="Massart Fabian" userId="ad30496e-4b95-4fc4-a471-481070cc7ba5" providerId="ADAL" clId="{ADCBD6B4-3E8B-43DD-A4A7-6DD7CA6A35F3}" dt="2024-04-25T10:41:21.396" v="170" actId="47"/>
        <pc:sldMkLst>
          <pc:docMk/>
          <pc:sldMk cId="2310668902" sldId="302"/>
        </pc:sldMkLst>
        <pc:spChg chg="mod">
          <ac:chgData name="Massart Fabian" userId="ad30496e-4b95-4fc4-a471-481070cc7ba5" providerId="ADAL" clId="{ADCBD6B4-3E8B-43DD-A4A7-6DD7CA6A35F3}" dt="2024-04-25T10:35:26.549" v="105" actId="1076"/>
          <ac:spMkLst>
            <pc:docMk/>
            <pc:sldMk cId="2310668902" sldId="302"/>
            <ac:spMk id="7" creationId="{08FFC269-DE90-41E7-98E8-0BB91861A227}"/>
          </ac:spMkLst>
        </pc:spChg>
      </pc:sldChg>
      <pc:sldChg chg="add del">
        <pc:chgData name="Massart Fabian" userId="ad30496e-4b95-4fc4-a471-481070cc7ba5" providerId="ADAL" clId="{ADCBD6B4-3E8B-43DD-A4A7-6DD7CA6A35F3}" dt="2024-04-25T10:35:51.846" v="106" actId="47"/>
        <pc:sldMkLst>
          <pc:docMk/>
          <pc:sldMk cId="2748859482" sldId="303"/>
        </pc:sldMkLst>
      </pc:sldChg>
      <pc:sldChg chg="add">
        <pc:chgData name="Massart Fabian" userId="ad30496e-4b95-4fc4-a471-481070cc7ba5" providerId="ADAL" clId="{ADCBD6B4-3E8B-43DD-A4A7-6DD7CA6A35F3}" dt="2024-04-25T10:26:26.065" v="4"/>
        <pc:sldMkLst>
          <pc:docMk/>
          <pc:sldMk cId="805162146" sldId="315"/>
        </pc:sldMkLst>
      </pc:sldChg>
      <pc:sldChg chg="add">
        <pc:chgData name="Massart Fabian" userId="ad30496e-4b95-4fc4-a471-481070cc7ba5" providerId="ADAL" clId="{ADCBD6B4-3E8B-43DD-A4A7-6DD7CA6A35F3}" dt="2024-04-25T10:26:26.065" v="4"/>
        <pc:sldMkLst>
          <pc:docMk/>
          <pc:sldMk cId="1590379887" sldId="316"/>
        </pc:sldMkLst>
      </pc:sldChg>
      <pc:sldChg chg="add">
        <pc:chgData name="Massart Fabian" userId="ad30496e-4b95-4fc4-a471-481070cc7ba5" providerId="ADAL" clId="{ADCBD6B4-3E8B-43DD-A4A7-6DD7CA6A35F3}" dt="2024-04-25T10:26:26.065" v="4"/>
        <pc:sldMkLst>
          <pc:docMk/>
          <pc:sldMk cId="133479115" sldId="317"/>
        </pc:sldMkLst>
      </pc:sldChg>
      <pc:sldChg chg="add">
        <pc:chgData name="Massart Fabian" userId="ad30496e-4b95-4fc4-a471-481070cc7ba5" providerId="ADAL" clId="{ADCBD6B4-3E8B-43DD-A4A7-6DD7CA6A35F3}" dt="2024-04-25T10:26:26.065" v="4"/>
        <pc:sldMkLst>
          <pc:docMk/>
          <pc:sldMk cId="3354984514" sldId="318"/>
        </pc:sldMkLst>
      </pc:sldChg>
      <pc:sldChg chg="modSp add mod">
        <pc:chgData name="Massart Fabian" userId="ad30496e-4b95-4fc4-a471-481070cc7ba5" providerId="ADAL" clId="{ADCBD6B4-3E8B-43DD-A4A7-6DD7CA6A35F3}" dt="2024-04-25T10:38:05.786" v="127" actId="14100"/>
        <pc:sldMkLst>
          <pc:docMk/>
          <pc:sldMk cId="410232758" sldId="319"/>
        </pc:sldMkLst>
        <pc:spChg chg="mod">
          <ac:chgData name="Massart Fabian" userId="ad30496e-4b95-4fc4-a471-481070cc7ba5" providerId="ADAL" clId="{ADCBD6B4-3E8B-43DD-A4A7-6DD7CA6A35F3}" dt="2024-04-25T10:38:05.786" v="127" actId="14100"/>
          <ac:spMkLst>
            <pc:docMk/>
            <pc:sldMk cId="410232758" sldId="319"/>
            <ac:spMk id="2" creationId="{5BECC9CA-E658-4EAA-9D4D-9B00001E5BF6}"/>
          </ac:spMkLst>
        </pc:spChg>
      </pc:sldChg>
      <pc:sldChg chg="add">
        <pc:chgData name="Massart Fabian" userId="ad30496e-4b95-4fc4-a471-481070cc7ba5" providerId="ADAL" clId="{ADCBD6B4-3E8B-43DD-A4A7-6DD7CA6A35F3}" dt="2024-04-25T10:26:26.065" v="4"/>
        <pc:sldMkLst>
          <pc:docMk/>
          <pc:sldMk cId="310192550" sldId="320"/>
        </pc:sldMkLst>
      </pc:sldChg>
      <pc:sldChg chg="modSp add mod setBg">
        <pc:chgData name="Massart Fabian" userId="ad30496e-4b95-4fc4-a471-481070cc7ba5" providerId="ADAL" clId="{ADCBD6B4-3E8B-43DD-A4A7-6DD7CA6A35F3}" dt="2024-04-25T10:36:12.322" v="109" actId="14100"/>
        <pc:sldMkLst>
          <pc:docMk/>
          <pc:sldMk cId="3181888255" sldId="321"/>
        </pc:sldMkLst>
        <pc:spChg chg="mod">
          <ac:chgData name="Massart Fabian" userId="ad30496e-4b95-4fc4-a471-481070cc7ba5" providerId="ADAL" clId="{ADCBD6B4-3E8B-43DD-A4A7-6DD7CA6A35F3}" dt="2024-04-25T10:36:12.322" v="109" actId="14100"/>
          <ac:spMkLst>
            <pc:docMk/>
            <pc:sldMk cId="3181888255" sldId="321"/>
            <ac:spMk id="2" creationId="{44FC16BE-2F3C-4C4C-B49C-7D59F0F809D1}"/>
          </ac:spMkLst>
        </pc:spChg>
      </pc:sldChg>
      <pc:sldChg chg="addSp delSp modSp add mod modClrScheme chgLayout">
        <pc:chgData name="Massart Fabian" userId="ad30496e-4b95-4fc4-a471-481070cc7ba5" providerId="ADAL" clId="{ADCBD6B4-3E8B-43DD-A4A7-6DD7CA6A35F3}" dt="2024-04-25T10:38:20.556" v="130" actId="113"/>
        <pc:sldMkLst>
          <pc:docMk/>
          <pc:sldMk cId="1835256261" sldId="322"/>
        </pc:sldMkLst>
        <pc:spChg chg="add del mod ord">
          <ac:chgData name="Massart Fabian" userId="ad30496e-4b95-4fc4-a471-481070cc7ba5" providerId="ADAL" clId="{ADCBD6B4-3E8B-43DD-A4A7-6DD7CA6A35F3}" dt="2024-04-25T10:37:14.285" v="120" actId="700"/>
          <ac:spMkLst>
            <pc:docMk/>
            <pc:sldMk cId="1835256261" sldId="322"/>
            <ac:spMk id="2" creationId="{2917F098-2CAA-4FF9-A89C-31EFD887FB85}"/>
          </ac:spMkLst>
        </pc:spChg>
        <pc:spChg chg="mod ord">
          <ac:chgData name="Massart Fabian" userId="ad30496e-4b95-4fc4-a471-481070cc7ba5" providerId="ADAL" clId="{ADCBD6B4-3E8B-43DD-A4A7-6DD7CA6A35F3}" dt="2024-04-25T10:37:49.347" v="126" actId="5793"/>
          <ac:spMkLst>
            <pc:docMk/>
            <pc:sldMk cId="1835256261" sldId="322"/>
            <ac:spMk id="3" creationId="{E1D234C8-6736-40BA-B61F-E3EF219FC9C4}"/>
          </ac:spMkLst>
        </pc:spChg>
        <pc:spChg chg="add mod">
          <ac:chgData name="Massart Fabian" userId="ad30496e-4b95-4fc4-a471-481070cc7ba5" providerId="ADAL" clId="{ADCBD6B4-3E8B-43DD-A4A7-6DD7CA6A35F3}" dt="2024-04-25T10:38:20.556" v="130" actId="113"/>
          <ac:spMkLst>
            <pc:docMk/>
            <pc:sldMk cId="1835256261" sldId="322"/>
            <ac:spMk id="4" creationId="{A7A42CC7-4DA4-855B-6B19-8092D2E9EB61}"/>
          </ac:spMkLst>
        </pc:spChg>
        <pc:spChg chg="add del mod ord">
          <ac:chgData name="Massart Fabian" userId="ad30496e-4b95-4fc4-a471-481070cc7ba5" providerId="ADAL" clId="{ADCBD6B4-3E8B-43DD-A4A7-6DD7CA6A35F3}" dt="2024-04-25T10:37:14.285" v="120" actId="700"/>
          <ac:spMkLst>
            <pc:docMk/>
            <pc:sldMk cId="1835256261" sldId="322"/>
            <ac:spMk id="5" creationId="{44CEECDA-14D2-2554-DD70-4AFBABEA8236}"/>
          </ac:spMkLst>
        </pc:spChg>
      </pc:sldChg>
      <pc:sldChg chg="addSp delSp modSp add mod">
        <pc:chgData name="Massart Fabian" userId="ad30496e-4b95-4fc4-a471-481070cc7ba5" providerId="ADAL" clId="{ADCBD6B4-3E8B-43DD-A4A7-6DD7CA6A35F3}" dt="2024-04-25T10:38:33.975" v="136" actId="113"/>
        <pc:sldMkLst>
          <pc:docMk/>
          <pc:sldMk cId="1371595502" sldId="323"/>
        </pc:sldMkLst>
        <pc:spChg chg="mod">
          <ac:chgData name="Massart Fabian" userId="ad30496e-4b95-4fc4-a471-481070cc7ba5" providerId="ADAL" clId="{ADCBD6B4-3E8B-43DD-A4A7-6DD7CA6A35F3}" dt="2024-04-25T10:38:28.346" v="132" actId="21"/>
          <ac:spMkLst>
            <pc:docMk/>
            <pc:sldMk cId="1371595502" sldId="323"/>
            <ac:spMk id="2" creationId="{2917F098-2CAA-4FF9-A89C-31EFD887FB85}"/>
          </ac:spMkLst>
        </pc:spChg>
        <pc:spChg chg="add del">
          <ac:chgData name="Massart Fabian" userId="ad30496e-4b95-4fc4-a471-481070cc7ba5" providerId="ADAL" clId="{ADCBD6B4-3E8B-43DD-A4A7-6DD7CA6A35F3}" dt="2024-04-25T10:38:15.525" v="129" actId="22"/>
          <ac:spMkLst>
            <pc:docMk/>
            <pc:sldMk cId="1371595502" sldId="323"/>
            <ac:spMk id="4" creationId="{8EF49714-7855-943F-DD0B-BDE72DB01892}"/>
          </ac:spMkLst>
        </pc:spChg>
        <pc:spChg chg="add mod">
          <ac:chgData name="Massart Fabian" userId="ad30496e-4b95-4fc4-a471-481070cc7ba5" providerId="ADAL" clId="{ADCBD6B4-3E8B-43DD-A4A7-6DD7CA6A35F3}" dt="2024-04-25T10:38:33.975" v="136" actId="113"/>
          <ac:spMkLst>
            <pc:docMk/>
            <pc:sldMk cId="1371595502" sldId="323"/>
            <ac:spMk id="7" creationId="{EF15BF10-42C9-BF05-2B55-E1C4471A23F3}"/>
          </ac:spMkLst>
        </pc:spChg>
      </pc:sldChg>
      <pc:sldChg chg="addSp delSp modSp add mod">
        <pc:chgData name="Massart Fabian" userId="ad30496e-4b95-4fc4-a471-481070cc7ba5" providerId="ADAL" clId="{ADCBD6B4-3E8B-43DD-A4A7-6DD7CA6A35F3}" dt="2024-04-25T10:39:15.256" v="143" actId="113"/>
        <pc:sldMkLst>
          <pc:docMk/>
          <pc:sldMk cId="3156075718" sldId="324"/>
        </pc:sldMkLst>
        <pc:spChg chg="add del">
          <ac:chgData name="Massart Fabian" userId="ad30496e-4b95-4fc4-a471-481070cc7ba5" providerId="ADAL" clId="{ADCBD6B4-3E8B-43DD-A4A7-6DD7CA6A35F3}" dt="2024-04-25T10:38:56.858" v="138" actId="22"/>
          <ac:spMkLst>
            <pc:docMk/>
            <pc:sldMk cId="3156075718" sldId="324"/>
            <ac:spMk id="3" creationId="{0A9C2024-B6FA-DDF4-DE62-B7BA04E5DF6B}"/>
          </ac:spMkLst>
        </pc:spChg>
        <pc:spChg chg="mod">
          <ac:chgData name="Massart Fabian" userId="ad30496e-4b95-4fc4-a471-481070cc7ba5" providerId="ADAL" clId="{ADCBD6B4-3E8B-43DD-A4A7-6DD7CA6A35F3}" dt="2024-04-25T10:39:15.256" v="143" actId="113"/>
          <ac:spMkLst>
            <pc:docMk/>
            <pc:sldMk cId="3156075718" sldId="324"/>
            <ac:spMk id="8" creationId="{BD861591-E6B5-4646-AC5A-8E0EA14DE713}"/>
          </ac:spMkLst>
        </pc:spChg>
      </pc:sldChg>
      <pc:sldChg chg="modSp add mod">
        <pc:chgData name="Massart Fabian" userId="ad30496e-4b95-4fc4-a471-481070cc7ba5" providerId="ADAL" clId="{ADCBD6B4-3E8B-43DD-A4A7-6DD7CA6A35F3}" dt="2024-04-25T10:39:28.866" v="144" actId="14100"/>
        <pc:sldMkLst>
          <pc:docMk/>
          <pc:sldMk cId="80516370" sldId="332"/>
        </pc:sldMkLst>
        <pc:spChg chg="mod">
          <ac:chgData name="Massart Fabian" userId="ad30496e-4b95-4fc4-a471-481070cc7ba5" providerId="ADAL" clId="{ADCBD6B4-3E8B-43DD-A4A7-6DD7CA6A35F3}" dt="2024-04-25T10:39:28.866" v="144" actId="14100"/>
          <ac:spMkLst>
            <pc:docMk/>
            <pc:sldMk cId="80516370" sldId="332"/>
            <ac:spMk id="2" creationId="{EA875A6C-D223-480E-9D8E-3FE4971903E3}"/>
          </ac:spMkLst>
        </pc:spChg>
      </pc:sldChg>
      <pc:sldChg chg="addSp modSp add mod ord">
        <pc:chgData name="Massart Fabian" userId="ad30496e-4b95-4fc4-a471-481070cc7ba5" providerId="ADAL" clId="{ADCBD6B4-3E8B-43DD-A4A7-6DD7CA6A35F3}" dt="2024-04-25T10:41:23.866" v="171" actId="1076"/>
        <pc:sldMkLst>
          <pc:docMk/>
          <pc:sldMk cId="2263328723" sldId="333"/>
        </pc:sldMkLst>
        <pc:spChg chg="mod">
          <ac:chgData name="Massart Fabian" userId="ad30496e-4b95-4fc4-a471-481070cc7ba5" providerId="ADAL" clId="{ADCBD6B4-3E8B-43DD-A4A7-6DD7CA6A35F3}" dt="2024-04-25T10:41:02.706" v="163" actId="20577"/>
          <ac:spMkLst>
            <pc:docMk/>
            <pc:sldMk cId="2263328723" sldId="333"/>
            <ac:spMk id="6" creationId="{ABD6DEEE-3D15-EB93-713D-BD6234B0D8A8}"/>
          </ac:spMkLst>
        </pc:spChg>
        <pc:spChg chg="mod">
          <ac:chgData name="Massart Fabian" userId="ad30496e-4b95-4fc4-a471-481070cc7ba5" providerId="ADAL" clId="{ADCBD6B4-3E8B-43DD-A4A7-6DD7CA6A35F3}" dt="2024-04-25T10:41:09.186" v="166"/>
          <ac:spMkLst>
            <pc:docMk/>
            <pc:sldMk cId="2263328723" sldId="333"/>
            <ac:spMk id="7" creationId="{35063828-A385-3C21-E9CF-437B4A9E60A1}"/>
          </ac:spMkLst>
        </pc:spChg>
        <pc:picChg chg="add mod">
          <ac:chgData name="Massart Fabian" userId="ad30496e-4b95-4fc4-a471-481070cc7ba5" providerId="ADAL" clId="{ADCBD6B4-3E8B-43DD-A4A7-6DD7CA6A35F3}" dt="2024-04-25T10:41:23.866" v="171" actId="1076"/>
          <ac:picMkLst>
            <pc:docMk/>
            <pc:sldMk cId="2263328723" sldId="333"/>
            <ac:picMk id="2" creationId="{1CFA0D07-C3BC-8629-4EB9-8B815EE4B590}"/>
          </ac:picMkLst>
        </pc:picChg>
      </pc:sldChg>
      <pc:sldChg chg="addSp delSp modSp add del mod modClrScheme chgLayout">
        <pc:chgData name="Massart Fabian" userId="ad30496e-4b95-4fc4-a471-481070cc7ba5" providerId="ADAL" clId="{ADCBD6B4-3E8B-43DD-A4A7-6DD7CA6A35F3}" dt="2024-04-25T10:35:51.846" v="106" actId="47"/>
        <pc:sldMkLst>
          <pc:docMk/>
          <pc:sldMk cId="2377231603" sldId="336"/>
        </pc:sldMkLst>
        <pc:spChg chg="mod ord">
          <ac:chgData name="Massart Fabian" userId="ad30496e-4b95-4fc4-a471-481070cc7ba5" providerId="ADAL" clId="{ADCBD6B4-3E8B-43DD-A4A7-6DD7CA6A35F3}" dt="2024-04-25T10:33:59.155" v="87"/>
          <ac:spMkLst>
            <pc:docMk/>
            <pc:sldMk cId="2377231603" sldId="336"/>
            <ac:spMk id="2" creationId="{00000000-0000-0000-0000-000000000000}"/>
          </ac:spMkLst>
        </pc:spChg>
        <pc:spChg chg="add del">
          <ac:chgData name="Massart Fabian" userId="ad30496e-4b95-4fc4-a471-481070cc7ba5" providerId="ADAL" clId="{ADCBD6B4-3E8B-43DD-A4A7-6DD7CA6A35F3}" dt="2024-04-25T10:31:23.915" v="51" actId="478"/>
          <ac:spMkLst>
            <pc:docMk/>
            <pc:sldMk cId="2377231603" sldId="336"/>
            <ac:spMk id="3" creationId="{00000000-0000-0000-0000-000000000000}"/>
          </ac:spMkLst>
        </pc:spChg>
        <pc:spChg chg="add del mod ord">
          <ac:chgData name="Massart Fabian" userId="ad30496e-4b95-4fc4-a471-481070cc7ba5" providerId="ADAL" clId="{ADCBD6B4-3E8B-43DD-A4A7-6DD7CA6A35F3}" dt="2024-04-25T10:30:54.205" v="45" actId="700"/>
          <ac:spMkLst>
            <pc:docMk/>
            <pc:sldMk cId="2377231603" sldId="336"/>
            <ac:spMk id="4" creationId="{8CA27DAC-E22E-AF3D-A623-D0132066732E}"/>
          </ac:spMkLst>
        </pc:spChg>
        <pc:spChg chg="add del mod ord">
          <ac:chgData name="Massart Fabian" userId="ad30496e-4b95-4fc4-a471-481070cc7ba5" providerId="ADAL" clId="{ADCBD6B4-3E8B-43DD-A4A7-6DD7CA6A35F3}" dt="2024-04-25T10:31:13.785" v="49" actId="700"/>
          <ac:spMkLst>
            <pc:docMk/>
            <pc:sldMk cId="2377231603" sldId="336"/>
            <ac:spMk id="5" creationId="{969ED97C-069A-179C-0EFA-64AFA8D018D7}"/>
          </ac:spMkLst>
        </pc:spChg>
      </pc:sldChg>
      <pc:sldChg chg="modSp add del">
        <pc:chgData name="Massart Fabian" userId="ad30496e-4b95-4fc4-a471-481070cc7ba5" providerId="ADAL" clId="{ADCBD6B4-3E8B-43DD-A4A7-6DD7CA6A35F3}" dt="2024-04-25T10:35:51.846" v="106" actId="47"/>
        <pc:sldMkLst>
          <pc:docMk/>
          <pc:sldMk cId="758532153" sldId="355"/>
        </pc:sldMkLst>
        <pc:spChg chg="mod">
          <ac:chgData name="Massart Fabian" userId="ad30496e-4b95-4fc4-a471-481070cc7ba5" providerId="ADAL" clId="{ADCBD6B4-3E8B-43DD-A4A7-6DD7CA6A35F3}" dt="2024-04-25T10:34:20.795" v="89" actId="255"/>
          <ac:spMkLst>
            <pc:docMk/>
            <pc:sldMk cId="758532153" sldId="355"/>
            <ac:spMk id="14" creationId="{715CE4EF-55CF-4F6E-BE23-06C2920467D8}"/>
          </ac:spMkLst>
        </pc:spChg>
      </pc:sldChg>
      <pc:sldChg chg="add del">
        <pc:chgData name="Massart Fabian" userId="ad30496e-4b95-4fc4-a471-481070cc7ba5" providerId="ADAL" clId="{ADCBD6B4-3E8B-43DD-A4A7-6DD7CA6A35F3}" dt="2024-04-25T10:34:30.196" v="90" actId="47"/>
        <pc:sldMkLst>
          <pc:docMk/>
          <pc:sldMk cId="3136435607" sldId="356"/>
        </pc:sldMkLst>
      </pc:sldChg>
      <pc:sldChg chg="add del">
        <pc:chgData name="Massart Fabian" userId="ad30496e-4b95-4fc4-a471-481070cc7ba5" providerId="ADAL" clId="{ADCBD6B4-3E8B-43DD-A4A7-6DD7CA6A35F3}" dt="2024-04-25T10:35:51.846" v="106" actId="47"/>
        <pc:sldMkLst>
          <pc:docMk/>
          <pc:sldMk cId="750062021" sldId="357"/>
        </pc:sldMkLst>
      </pc:sldChg>
      <pc:sldMasterChg chg="addSp delSp modSp mod delSldLayout">
        <pc:chgData name="Massart Fabian" userId="ad30496e-4b95-4fc4-a471-481070cc7ba5" providerId="ADAL" clId="{ADCBD6B4-3E8B-43DD-A4A7-6DD7CA6A35F3}" dt="2024-04-25T10:41:21.396" v="170" actId="47"/>
        <pc:sldMasterMkLst>
          <pc:docMk/>
          <pc:sldMasterMk cId="75038" sldId="2147483720"/>
        </pc:sldMasterMkLst>
        <pc:picChg chg="del">
          <ac:chgData name="Massart Fabian" userId="ad30496e-4b95-4fc4-a471-481070cc7ba5" providerId="ADAL" clId="{ADCBD6B4-3E8B-43DD-A4A7-6DD7CA6A35F3}" dt="2024-04-25T10:29:16.008" v="18" actId="478"/>
          <ac:picMkLst>
            <pc:docMk/>
            <pc:sldMasterMk cId="75038" sldId="2147483720"/>
            <ac:picMk id="3" creationId="{EDE37C75-7991-0E5F-2757-FA3C71C3CC73}"/>
          </ac:picMkLst>
        </pc:picChg>
        <pc:picChg chg="add mod ord">
          <ac:chgData name="Massart Fabian" userId="ad30496e-4b95-4fc4-a471-481070cc7ba5" providerId="ADAL" clId="{ADCBD6B4-3E8B-43DD-A4A7-6DD7CA6A35F3}" dt="2024-04-25T10:29:14.486" v="17" actId="167"/>
          <ac:picMkLst>
            <pc:docMk/>
            <pc:sldMasterMk cId="75038" sldId="2147483720"/>
            <ac:picMk id="4" creationId="{697C0A03-4D22-09CB-E297-23E325655111}"/>
          </ac:picMkLst>
        </pc:picChg>
        <pc:sldLayoutChg chg="del">
          <pc:chgData name="Massart Fabian" userId="ad30496e-4b95-4fc4-a471-481070cc7ba5" providerId="ADAL" clId="{ADCBD6B4-3E8B-43DD-A4A7-6DD7CA6A35F3}" dt="2024-04-25T10:35:51.846" v="106" actId="47"/>
          <pc:sldLayoutMkLst>
            <pc:docMk/>
            <pc:sldMasterMk cId="75038" sldId="2147483720"/>
            <pc:sldLayoutMk cId="4036211286" sldId="2147483843"/>
          </pc:sldLayoutMkLst>
        </pc:sldLayoutChg>
        <pc:sldLayoutChg chg="del">
          <pc:chgData name="Massart Fabian" userId="ad30496e-4b95-4fc4-a471-481070cc7ba5" providerId="ADAL" clId="{ADCBD6B4-3E8B-43DD-A4A7-6DD7CA6A35F3}" dt="2024-04-25T10:35:05.325" v="92" actId="47"/>
          <pc:sldLayoutMkLst>
            <pc:docMk/>
            <pc:sldMasterMk cId="75038" sldId="2147483720"/>
            <pc:sldLayoutMk cId="748601976" sldId="2147483846"/>
          </pc:sldLayoutMkLst>
        </pc:sldLayoutChg>
        <pc:sldLayoutChg chg="del">
          <pc:chgData name="Massart Fabian" userId="ad30496e-4b95-4fc4-a471-481070cc7ba5" providerId="ADAL" clId="{ADCBD6B4-3E8B-43DD-A4A7-6DD7CA6A35F3}" dt="2024-04-25T10:41:21.396" v="170" actId="47"/>
          <pc:sldLayoutMkLst>
            <pc:docMk/>
            <pc:sldMasterMk cId="75038" sldId="2147483720"/>
            <pc:sldLayoutMk cId="4003209983" sldId="214748384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F5F39-5809-3047-ABCB-930B8F25F3DE}" type="datetimeFigureOut">
              <a:rPr lang="fr-FR" smtClean="0"/>
              <a:t>14/05/2024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C774B-A744-AA4F-BED2-29C20C5073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03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No </a:t>
            </a:r>
            <a:r>
              <a:rPr lang="fr-FR" err="1"/>
              <a:t>limit</a:t>
            </a:r>
            <a:r>
              <a:rPr lang="fr-FR"/>
              <a:t> set in how </a:t>
            </a:r>
            <a:r>
              <a:rPr lang="fr-FR" err="1"/>
              <a:t>many</a:t>
            </a:r>
            <a:r>
              <a:rPr lang="fr-FR"/>
              <a:t> </a:t>
            </a:r>
            <a:r>
              <a:rPr lang="fr-FR" err="1"/>
              <a:t>will</a:t>
            </a:r>
            <a:r>
              <a:rPr lang="fr-FR"/>
              <a:t> </a:t>
            </a:r>
            <a:r>
              <a:rPr lang="fr-FR" err="1"/>
              <a:t>be</a:t>
            </a:r>
            <a:r>
              <a:rPr lang="fr-FR"/>
              <a:t> </a:t>
            </a:r>
            <a:r>
              <a:rPr lang="fr-FR" err="1"/>
              <a:t>approved</a:t>
            </a:r>
            <a:r>
              <a:rPr lang="fr-FR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902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3573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the 97 proposed Good Practices, 31 cities had never been involved in URBACT before,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32% of the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cities having received the URBACT Good Practice label</a:t>
            </a:r>
            <a:r>
              <a:rPr lang="el-G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228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064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D84470-A55D-400F-B26F-D0DE4F464A2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139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55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915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08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F0CB1-8A34-8A4F-8A6E-8BB08A91ECB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11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auto">
              <a:buFont typeface="Wingdings" panose="05000000000000000000" pitchFamily="2" charset="2"/>
              <a:buNone/>
            </a:pP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communication and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visibility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0" lvl="0" indent="0" fontAlgn="auto">
              <a:buFont typeface="Wingdings" panose="05000000000000000000" pitchFamily="2" charset="2"/>
              <a:buNone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auto">
              <a:buFont typeface="Wingdings" panose="05000000000000000000" pitchFamily="2" charset="2"/>
              <a:buNone/>
            </a:pP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-Online: URBACT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website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/social media/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Commission’s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channels/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Portico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platform to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few</a:t>
            </a:r>
          </a:p>
          <a:p>
            <a:pPr marL="0" lvl="0" indent="0" fontAlgn="auto">
              <a:buFont typeface="Wingdings" panose="05000000000000000000" pitchFamily="2" charset="2"/>
              <a:buNone/>
            </a:pPr>
            <a:endParaRPr lang="fr-F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auto">
              <a:buFont typeface="Wingdings" panose="05000000000000000000" pitchFamily="2" charset="2"/>
              <a:buNone/>
            </a:pP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URBACT City Festival, EU Cities Forums, national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organised</a:t>
            </a:r>
            <a:r>
              <a:rPr lang="fr-F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National URBACT Points</a:t>
            </a:r>
          </a:p>
          <a:p>
            <a:pPr marL="0" lvl="0" indent="0" fontAlgn="auto">
              <a:buFont typeface="Wingdings" panose="05000000000000000000" pitchFamily="2" charset="2"/>
              <a:buNone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auto">
              <a:buFont typeface="Wingdings" panose="05000000000000000000" pitchFamily="2" charset="2"/>
              <a:buNone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a possibility to improve your practice if you participate if you chose to become a Lead Partner of an URBACT Transfer Network. Plus, the assessment panel of the practices will give feedback on the applications received. </a:t>
            </a:r>
          </a:p>
          <a:p>
            <a:pPr marL="0" lvl="0" indent="0" fontAlgn="auto">
              <a:buFont typeface="Wingdings" panose="05000000000000000000" pitchFamily="2" charset="2"/>
              <a:buNone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auto">
              <a:buFont typeface="Wingdings" panose="05000000000000000000" pitchFamily="2" charset="2"/>
              <a:buNone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URBACT Transfer Networks are a great opportunity to transfer and improve your practice for 2,5 years with the help of URBACT experts, with testing new actions at local level. In the past, a Transfer Network included from 5 to 8 partners and had a budget of 600 000 euros. A significant amount of this budget goes to the Lead Partner for hiring staff to manage the networks, for testing actions at local level and for local experts. </a:t>
            </a:r>
          </a:p>
          <a:p>
            <a:pPr marL="0" lvl="0" indent="0" fontAlgn="auto">
              <a:buFont typeface="Wingdings" panose="05000000000000000000" pitchFamily="2" charset="2"/>
              <a:buNone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auto">
              <a:buFont typeface="Wingdings" panose="05000000000000000000" pitchFamily="2" charset="2"/>
              <a:buNone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41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For </a:t>
            </a:r>
            <a:r>
              <a:rPr lang="fr-FR" err="1"/>
              <a:t>any</a:t>
            </a:r>
            <a:r>
              <a:rPr lang="fr-FR"/>
              <a:t> </a:t>
            </a:r>
            <a:r>
              <a:rPr lang="fr-FR" err="1"/>
              <a:t>kind</a:t>
            </a:r>
            <a:r>
              <a:rPr lang="fr-FR"/>
              <a:t> of city, no limitations in </a:t>
            </a:r>
            <a:r>
              <a:rPr lang="fr-FR" err="1"/>
              <a:t>terms</a:t>
            </a:r>
            <a:r>
              <a:rPr lang="fr-FR"/>
              <a:t> of size of population. </a:t>
            </a:r>
          </a:p>
          <a:p>
            <a:endParaRPr lang="fr-FR"/>
          </a:p>
          <a:p>
            <a:r>
              <a:rPr lang="fr-FR" err="1"/>
              <a:t>Any</a:t>
            </a:r>
            <a:r>
              <a:rPr lang="fr-FR"/>
              <a:t> city can </a:t>
            </a:r>
            <a:r>
              <a:rPr lang="fr-FR" err="1"/>
              <a:t>apply</a:t>
            </a:r>
            <a:r>
              <a:rPr lang="fr-FR"/>
              <a:t>, </a:t>
            </a:r>
            <a:r>
              <a:rPr lang="fr-FR" err="1"/>
              <a:t>regardless</a:t>
            </a:r>
            <a:r>
              <a:rPr lang="fr-FR"/>
              <a:t> of how the practice </a:t>
            </a:r>
            <a:r>
              <a:rPr lang="fr-FR" err="1"/>
              <a:t>was</a:t>
            </a:r>
            <a:r>
              <a:rPr lang="fr-FR"/>
              <a:t> </a:t>
            </a:r>
            <a:r>
              <a:rPr lang="fr-FR" err="1"/>
              <a:t>developed</a:t>
            </a:r>
            <a:r>
              <a:rPr lang="fr-FR"/>
              <a:t> and </a:t>
            </a:r>
            <a:r>
              <a:rPr lang="fr-FR" err="1"/>
              <a:t>implemented</a:t>
            </a:r>
            <a:r>
              <a:rPr lang="fr-FR"/>
              <a:t>. It </a:t>
            </a:r>
            <a:r>
              <a:rPr lang="fr-FR" err="1"/>
              <a:t>does</a:t>
            </a:r>
            <a:r>
              <a:rPr lang="fr-FR"/>
              <a:t> not have to </a:t>
            </a:r>
            <a:r>
              <a:rPr lang="fr-FR" err="1"/>
              <a:t>be</a:t>
            </a:r>
            <a:r>
              <a:rPr lang="fr-FR"/>
              <a:t> a practice </a:t>
            </a:r>
            <a:r>
              <a:rPr lang="fr-FR" err="1"/>
              <a:t>that</a:t>
            </a:r>
            <a:r>
              <a:rPr lang="fr-FR"/>
              <a:t> </a:t>
            </a:r>
            <a:r>
              <a:rPr lang="fr-FR" err="1"/>
              <a:t>was</a:t>
            </a:r>
            <a:r>
              <a:rPr lang="fr-FR"/>
              <a:t> </a:t>
            </a:r>
            <a:r>
              <a:rPr lang="fr-FR" err="1"/>
              <a:t>developed</a:t>
            </a:r>
            <a:r>
              <a:rPr lang="fr-FR"/>
              <a:t> </a:t>
            </a:r>
            <a:r>
              <a:rPr lang="fr-FR" err="1"/>
              <a:t>under</a:t>
            </a:r>
            <a:r>
              <a:rPr lang="fr-FR"/>
              <a:t> URBACT.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70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81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50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02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500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22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BDC09-D13F-4F3F-9E13-AE3BAA95F54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07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6189A-192D-547F-6BC2-90859F8D6E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64F677-4D59-2726-0645-77AA972A5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895259-6C8B-C995-4CA2-01E5E75B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013E9D-08C0-444E-86A4-5E77040F46C6}" type="datetime1">
              <a:rPr lang="fr-FR" smtClean="0"/>
              <a:t>14/05/2024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2AE69-D853-653C-8D0C-80FF90C8B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Nom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4528BA-FEF4-B833-BB93-59C461660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CD2F9F-886D-ED41-8A5B-195909DC21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83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égend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19362D-C8DD-EC7E-9D6E-F31F71B8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41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B23F694-C1B4-E84B-92DA-5358E5CFFDCA}" type="datetime1">
              <a:rPr lang="fr-FR" smtClean="0"/>
              <a:pPr/>
              <a:t>14/05/2024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31A56C-EF13-0BCA-9FAC-C0AF8F12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336575-A1BB-7278-8008-117A0160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31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4C64259-28AC-924C-911A-BBAFD62CBB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080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A9522948-CAFC-7179-E097-00BDFB298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290"/>
          <a:stretch/>
        </p:blipFill>
        <p:spPr>
          <a:xfrm>
            <a:off x="0" y="0"/>
            <a:ext cx="12192000" cy="58779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4614" y="1514288"/>
            <a:ext cx="9960761" cy="1313753"/>
          </a:xfrm>
        </p:spPr>
        <p:txBody>
          <a:bodyPr anchor="b" anchorCtr="0"/>
          <a:lstStyle>
            <a:lvl1pPr>
              <a:defRPr sz="4800" b="1" i="0">
                <a:solidFill>
                  <a:srgbClr val="164194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94613" y="2828040"/>
            <a:ext cx="9960760" cy="2048760"/>
          </a:xfrm>
        </p:spPr>
        <p:txBody>
          <a:bodyPr tIns="72000" anchor="t" anchorCtr="0"/>
          <a:lstStyle>
            <a:lvl1pPr marL="0" indent="0">
              <a:buNone/>
              <a:defRPr sz="4000" b="1" i="0">
                <a:solidFill>
                  <a:srgbClr val="A3ADD8"/>
                </a:solidFill>
                <a:latin typeface="Century Gothic" panose="020B0502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err="1"/>
              <a:t>Subtitle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t>14/05/2024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38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err="1"/>
              <a:t>Title</a:t>
            </a:r>
            <a:r>
              <a:rPr lang="fr-FR"/>
              <a:t> of the page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BF0486-7DFA-413F-F4CE-3600E4BBF00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14/05/2024</a:t>
            </a:fld>
            <a:endParaRPr lang="fr-F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580660-3EFF-4CBC-E819-7F5932ECD2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67" y="1509184"/>
            <a:ext cx="11235267" cy="4368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7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7A6F08B-0092-461B-C961-6A2DECCE3C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184014"/>
          </a:xfrm>
        </p:spPr>
        <p:txBody>
          <a:bodyPr/>
          <a:lstStyle/>
          <a:p>
            <a:r>
              <a:rPr lang="fr-FR" dirty="0"/>
              <a:t>TITLE</a:t>
            </a:r>
            <a:endParaRPr lang="fr-BE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71EF77B-C8F3-ADD8-4CC6-7F2E2BD9F2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886686"/>
          </a:xfrm>
        </p:spPr>
        <p:txBody>
          <a:bodyPr/>
          <a:lstStyle/>
          <a:p>
            <a:pPr lvl="0"/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</a:t>
            </a:r>
          </a:p>
          <a:p>
            <a:pPr lvl="4"/>
            <a:r>
              <a:rPr lang="fr-FR" dirty="0" err="1"/>
              <a:t>Level</a:t>
            </a:r>
            <a:r>
              <a:rPr lang="fr-FR" dirty="0"/>
              <a:t> 5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8881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 the sec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92D3FE9F-E061-204B-88F0-D7117C9EC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41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B23F694-C1B4-E84B-92DA-5358E5CFFDCA}" type="datetime1">
              <a:rPr lang="fr-FR" smtClean="0"/>
              <a:pPr/>
              <a:t>14/05/2024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1FB970C8-6851-C54D-2C99-08D996C58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B8E3FB24-1BF8-D70E-D749-7191667C5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31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4C64259-28AC-924C-911A-BBAFD62CBBD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84C141A-63BB-9BDB-5E14-EEA9E583A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I – </a:t>
            </a:r>
            <a:r>
              <a:rPr lang="fr-FR" dirty="0" err="1"/>
              <a:t>Title</a:t>
            </a:r>
            <a:r>
              <a:rPr lang="fr-FR" dirty="0"/>
              <a:t> of the section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ED42C-85BD-23DB-EAA8-6DF3D7B876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18445"/>
            <a:ext cx="10515600" cy="22557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	A) </a:t>
            </a:r>
            <a:r>
              <a:rPr lang="fr-FR" dirty="0" err="1"/>
              <a:t>Vivamus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ipsum</a:t>
            </a:r>
            <a:br>
              <a:rPr lang="fr-FR" dirty="0"/>
            </a:br>
            <a:br>
              <a:rPr lang="fr-FR" dirty="0"/>
            </a:br>
            <a:r>
              <a:rPr lang="fr-FR" dirty="0"/>
              <a:t>ut </a:t>
            </a:r>
            <a:r>
              <a:rPr lang="fr-FR" dirty="0" err="1"/>
              <a:t>lacinia</a:t>
            </a:r>
            <a:r>
              <a:rPr lang="fr-FR" dirty="0"/>
              <a:t> est. </a:t>
            </a:r>
            <a:r>
              <a:rPr lang="fr-FR" dirty="0" err="1"/>
              <a:t>Donec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vitae </a:t>
            </a:r>
            <a:r>
              <a:rPr lang="fr-FR" dirty="0" err="1"/>
              <a:t>elit</a:t>
            </a:r>
            <a:r>
              <a:rPr lang="fr-FR" dirty="0"/>
              <a:t> commodo,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iaculis</a:t>
            </a:r>
            <a:r>
              <a:rPr lang="fr-FR" dirty="0"/>
              <a:t> </a:t>
            </a:r>
            <a:r>
              <a:rPr lang="fr-FR" dirty="0" err="1"/>
              <a:t>ligula</a:t>
            </a:r>
            <a:r>
              <a:rPr lang="fr-FR" dirty="0"/>
              <a:t> </a:t>
            </a:r>
            <a:r>
              <a:rPr lang="fr-FR" dirty="0" err="1"/>
              <a:t>facilisis</a:t>
            </a:r>
            <a:r>
              <a:rPr lang="fr-FR" dirty="0"/>
              <a:t>.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leo</a:t>
            </a:r>
            <a:r>
              <a:rPr lang="fr-FR" dirty="0"/>
              <a:t> </a:t>
            </a:r>
            <a:r>
              <a:rPr lang="fr-FR" dirty="0" err="1"/>
              <a:t>purus</a:t>
            </a:r>
            <a:r>
              <a:rPr lang="fr-FR" dirty="0"/>
              <a:t>, </a:t>
            </a:r>
            <a:r>
              <a:rPr lang="fr-FR" dirty="0" err="1"/>
              <a:t>auctor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fringilla</a:t>
            </a:r>
            <a:r>
              <a:rPr lang="fr-FR" dirty="0"/>
              <a:t> a, </a:t>
            </a:r>
            <a:r>
              <a:rPr lang="fr-FR" dirty="0" err="1"/>
              <a:t>vestibulum</a:t>
            </a:r>
            <a:r>
              <a:rPr lang="fr-FR" dirty="0"/>
              <a:t> a mi. </a:t>
            </a:r>
            <a:r>
              <a:rPr lang="fr-FR" dirty="0" err="1"/>
              <a:t>Curabitur</a:t>
            </a:r>
            <a:r>
              <a:rPr lang="fr-FR" dirty="0"/>
              <a:t> ut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, </a:t>
            </a:r>
            <a:r>
              <a:rPr lang="fr-FR" dirty="0" err="1"/>
              <a:t>elementum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vitae, </a:t>
            </a:r>
            <a:r>
              <a:rPr lang="fr-FR" dirty="0" err="1"/>
              <a:t>iaculis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Quisque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,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vehicula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 rhoncus massa, id </a:t>
            </a:r>
            <a:r>
              <a:rPr lang="fr-FR" dirty="0" err="1"/>
              <a:t>lobortis</a:t>
            </a:r>
            <a:r>
              <a:rPr lang="fr-FR" dirty="0"/>
              <a:t> mi est </a:t>
            </a:r>
            <a:r>
              <a:rPr lang="fr-FR" dirty="0" err="1"/>
              <a:t>ac</a:t>
            </a:r>
            <a:r>
              <a:rPr lang="fr-FR" dirty="0"/>
              <a:t> nunc. </a:t>
            </a:r>
            <a:r>
              <a:rPr lang="fr-FR" dirty="0" err="1"/>
              <a:t>Pellentesque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, </a:t>
            </a:r>
            <a:r>
              <a:rPr lang="fr-FR" dirty="0" err="1"/>
              <a:t>risus</a:t>
            </a:r>
            <a:r>
              <a:rPr lang="fr-FR" dirty="0"/>
              <a:t> vitae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, </a:t>
            </a:r>
            <a:r>
              <a:rPr lang="fr-FR" dirty="0" err="1"/>
              <a:t>metus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venenatis</a:t>
            </a:r>
            <a:r>
              <a:rPr lang="fr-FR" dirty="0"/>
              <a:t> </a:t>
            </a:r>
            <a:r>
              <a:rPr lang="fr-FR" dirty="0" err="1"/>
              <a:t>orci</a:t>
            </a:r>
            <a:r>
              <a:rPr lang="fr-FR" dirty="0"/>
              <a:t>, in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sem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ut </a:t>
            </a:r>
            <a:r>
              <a:rPr lang="fr-FR" dirty="0" err="1"/>
              <a:t>tortor</a:t>
            </a:r>
            <a:r>
              <a:rPr lang="fr-FR" dirty="0"/>
              <a:t>. Integer eu mi eu ante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fermentum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et </a:t>
            </a:r>
            <a:r>
              <a:rPr lang="fr-FR" dirty="0" err="1"/>
              <a:t>augue</a:t>
            </a:r>
            <a:r>
              <a:rPr lang="fr-FR" dirty="0"/>
              <a:t>. </a:t>
            </a:r>
            <a:r>
              <a:rPr lang="fr-FR" dirty="0" err="1"/>
              <a:t>Etiam</a:t>
            </a:r>
            <a:r>
              <a:rPr lang="fr-FR" dirty="0"/>
              <a:t> nec </a:t>
            </a:r>
            <a:r>
              <a:rPr lang="fr-FR" dirty="0" err="1"/>
              <a:t>sapien</a:t>
            </a:r>
            <a:r>
              <a:rPr lang="fr-FR" dirty="0"/>
              <a:t> </a:t>
            </a:r>
            <a:r>
              <a:rPr lang="fr-FR" dirty="0" err="1"/>
              <a:t>lorem</a:t>
            </a:r>
            <a:r>
              <a:rPr lang="fr-FR" dirty="0"/>
              <a:t>. Nunc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Vivamus</a:t>
            </a:r>
            <a:r>
              <a:rPr lang="fr-FR" dirty="0"/>
              <a:t> in </a:t>
            </a:r>
            <a:r>
              <a:rPr lang="fr-FR" dirty="0" err="1"/>
              <a:t>ullamcorper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729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page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BF0486-7DFA-413F-F4CE-3600E4BBF00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6C62EFD-87C1-C84D-86DE-6E0366F61D8F}" type="datetimeFigureOut">
              <a:rPr lang="fr-FR" smtClean="0"/>
              <a:pPr/>
              <a:t>14/05/2024</a:t>
            </a:fld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580660-3EFF-4CBC-E819-7F5932ECD2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67" y="1509184"/>
            <a:ext cx="11235267" cy="4368800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18EF46-132C-E67E-FAD8-C8724D2CF7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9351" y="6277664"/>
            <a:ext cx="1197405" cy="58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8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f the sec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B0C18-CD74-888A-870D-9A93DAB2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I – </a:t>
            </a:r>
            <a:r>
              <a:rPr lang="fr-FR" dirty="0" err="1"/>
              <a:t>Title</a:t>
            </a:r>
            <a:r>
              <a:rPr lang="fr-FR" dirty="0"/>
              <a:t> of the section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070021-2499-4E3F-854E-091C6B4D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18445"/>
            <a:ext cx="10515600" cy="22557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	A) </a:t>
            </a:r>
            <a:r>
              <a:rPr lang="fr-FR" dirty="0" err="1"/>
              <a:t>Vivamus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ipsum</a:t>
            </a:r>
            <a:br>
              <a:rPr lang="fr-FR" dirty="0"/>
            </a:br>
            <a:br>
              <a:rPr lang="fr-FR" dirty="0"/>
            </a:br>
            <a:r>
              <a:rPr lang="fr-FR" dirty="0"/>
              <a:t>ut </a:t>
            </a:r>
            <a:r>
              <a:rPr lang="fr-FR" dirty="0" err="1"/>
              <a:t>lacinia</a:t>
            </a:r>
            <a:r>
              <a:rPr lang="fr-FR" dirty="0"/>
              <a:t> est. </a:t>
            </a:r>
            <a:r>
              <a:rPr lang="fr-FR" dirty="0" err="1"/>
              <a:t>Donec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vitae </a:t>
            </a:r>
            <a:r>
              <a:rPr lang="fr-FR" dirty="0" err="1"/>
              <a:t>elit</a:t>
            </a:r>
            <a:r>
              <a:rPr lang="fr-FR" dirty="0"/>
              <a:t> commodo,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iaculis</a:t>
            </a:r>
            <a:r>
              <a:rPr lang="fr-FR" dirty="0"/>
              <a:t> </a:t>
            </a:r>
            <a:r>
              <a:rPr lang="fr-FR" dirty="0" err="1"/>
              <a:t>ligula</a:t>
            </a:r>
            <a:r>
              <a:rPr lang="fr-FR" dirty="0"/>
              <a:t> </a:t>
            </a:r>
            <a:r>
              <a:rPr lang="fr-FR" dirty="0" err="1"/>
              <a:t>facilisis</a:t>
            </a:r>
            <a:r>
              <a:rPr lang="fr-FR" dirty="0"/>
              <a:t>.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leo</a:t>
            </a:r>
            <a:r>
              <a:rPr lang="fr-FR" dirty="0"/>
              <a:t> </a:t>
            </a:r>
            <a:r>
              <a:rPr lang="fr-FR" dirty="0" err="1"/>
              <a:t>purus</a:t>
            </a:r>
            <a:r>
              <a:rPr lang="fr-FR" dirty="0"/>
              <a:t>, </a:t>
            </a:r>
            <a:r>
              <a:rPr lang="fr-FR" dirty="0" err="1"/>
              <a:t>auctor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fringilla</a:t>
            </a:r>
            <a:r>
              <a:rPr lang="fr-FR" dirty="0"/>
              <a:t> a, </a:t>
            </a:r>
            <a:r>
              <a:rPr lang="fr-FR" dirty="0" err="1"/>
              <a:t>vestibulum</a:t>
            </a:r>
            <a:r>
              <a:rPr lang="fr-FR" dirty="0"/>
              <a:t> a mi. </a:t>
            </a:r>
            <a:r>
              <a:rPr lang="fr-FR" dirty="0" err="1"/>
              <a:t>Curabitur</a:t>
            </a:r>
            <a:r>
              <a:rPr lang="fr-FR" dirty="0"/>
              <a:t> ut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, </a:t>
            </a:r>
            <a:r>
              <a:rPr lang="fr-FR" dirty="0" err="1"/>
              <a:t>elementum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vitae, </a:t>
            </a:r>
            <a:r>
              <a:rPr lang="fr-FR" dirty="0" err="1"/>
              <a:t>iaculis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Quisque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,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vehicula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 rhoncus massa, id </a:t>
            </a:r>
            <a:r>
              <a:rPr lang="fr-FR" dirty="0" err="1"/>
              <a:t>lobortis</a:t>
            </a:r>
            <a:r>
              <a:rPr lang="fr-FR" dirty="0"/>
              <a:t> mi est </a:t>
            </a:r>
            <a:r>
              <a:rPr lang="fr-FR" dirty="0" err="1"/>
              <a:t>ac</a:t>
            </a:r>
            <a:r>
              <a:rPr lang="fr-FR" dirty="0"/>
              <a:t> nunc. </a:t>
            </a:r>
            <a:r>
              <a:rPr lang="fr-FR" dirty="0" err="1"/>
              <a:t>Pellentesque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, </a:t>
            </a:r>
            <a:r>
              <a:rPr lang="fr-FR" dirty="0" err="1"/>
              <a:t>risus</a:t>
            </a:r>
            <a:r>
              <a:rPr lang="fr-FR" dirty="0"/>
              <a:t> vitae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, </a:t>
            </a:r>
            <a:r>
              <a:rPr lang="fr-FR" dirty="0" err="1"/>
              <a:t>metus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venenatis</a:t>
            </a:r>
            <a:r>
              <a:rPr lang="fr-FR" dirty="0"/>
              <a:t> </a:t>
            </a:r>
            <a:r>
              <a:rPr lang="fr-FR" dirty="0" err="1"/>
              <a:t>orci</a:t>
            </a:r>
            <a:r>
              <a:rPr lang="fr-FR" dirty="0"/>
              <a:t>, in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sem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ut </a:t>
            </a:r>
            <a:r>
              <a:rPr lang="fr-FR" dirty="0" err="1"/>
              <a:t>tortor</a:t>
            </a:r>
            <a:r>
              <a:rPr lang="fr-FR" dirty="0"/>
              <a:t>. Integer eu mi eu ante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fermentum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et </a:t>
            </a:r>
            <a:r>
              <a:rPr lang="fr-FR" dirty="0" err="1"/>
              <a:t>augue</a:t>
            </a:r>
            <a:r>
              <a:rPr lang="fr-FR" dirty="0"/>
              <a:t>. </a:t>
            </a:r>
            <a:r>
              <a:rPr lang="fr-FR" dirty="0" err="1"/>
              <a:t>Etiam</a:t>
            </a:r>
            <a:r>
              <a:rPr lang="fr-FR" dirty="0"/>
              <a:t> nec </a:t>
            </a:r>
            <a:r>
              <a:rPr lang="fr-FR" dirty="0" err="1"/>
              <a:t>sapien</a:t>
            </a:r>
            <a:r>
              <a:rPr lang="fr-FR" dirty="0"/>
              <a:t> </a:t>
            </a:r>
            <a:r>
              <a:rPr lang="fr-FR" dirty="0" err="1"/>
              <a:t>lorem</a:t>
            </a:r>
            <a:r>
              <a:rPr lang="fr-FR" dirty="0"/>
              <a:t>. Nunc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Vivamus</a:t>
            </a:r>
            <a:r>
              <a:rPr lang="fr-FR" dirty="0"/>
              <a:t> in </a:t>
            </a:r>
            <a:r>
              <a:rPr lang="fr-FR" dirty="0" err="1"/>
              <a:t>ullamcorper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CF6E34-B6BC-5488-2982-12958969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2083" y="6401108"/>
            <a:ext cx="2743200" cy="365125"/>
          </a:xfrm>
          <a:prstGeom prst="rect">
            <a:avLst/>
          </a:prstGeom>
        </p:spPr>
        <p:txBody>
          <a:bodyPr/>
          <a:lstStyle/>
          <a:p>
            <a:fld id="{7DFAF2DE-36BA-2F41-B3C3-8F2006771674}" type="datetime1">
              <a:rPr lang="fr-FR" smtClean="0"/>
              <a:t>14/05/2024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7A0B6B-4901-A3D1-71B1-423C6025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9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AE983-F38A-C7D0-CEE2-E5081955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954"/>
            <a:ext cx="2743200" cy="365125"/>
          </a:xfrm>
          <a:prstGeom prst="rect">
            <a:avLst/>
          </a:prstGeom>
        </p:spPr>
        <p:txBody>
          <a:bodyPr/>
          <a:lstStyle/>
          <a:p>
            <a:fld id="{576672B4-7157-7841-9F3E-CB5771C11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2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f the sec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B0C18-CD74-888A-870D-9A93DAB2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I – </a:t>
            </a:r>
            <a:r>
              <a:rPr lang="fr-FR" dirty="0" err="1"/>
              <a:t>Title</a:t>
            </a:r>
            <a:r>
              <a:rPr lang="fr-FR" dirty="0"/>
              <a:t> of the section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070021-2499-4E3F-854E-091C6B4D90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18445"/>
            <a:ext cx="10515600" cy="225572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fr-FR" dirty="0"/>
              <a:t>	A) </a:t>
            </a:r>
            <a:r>
              <a:rPr lang="fr-FR" dirty="0" err="1"/>
              <a:t>Vivamus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ipsum</a:t>
            </a:r>
            <a:br>
              <a:rPr lang="fr-FR" dirty="0"/>
            </a:br>
            <a:br>
              <a:rPr lang="fr-FR" dirty="0"/>
            </a:br>
            <a:r>
              <a:rPr lang="fr-FR" dirty="0"/>
              <a:t>ut </a:t>
            </a:r>
            <a:r>
              <a:rPr lang="fr-FR" dirty="0" err="1"/>
              <a:t>lacinia</a:t>
            </a:r>
            <a:r>
              <a:rPr lang="fr-FR" dirty="0"/>
              <a:t> est. </a:t>
            </a:r>
            <a:r>
              <a:rPr lang="fr-FR" dirty="0" err="1"/>
              <a:t>Donec</a:t>
            </a:r>
            <a:r>
              <a:rPr lang="fr-FR" dirty="0"/>
              <a:t> </a:t>
            </a:r>
            <a:r>
              <a:rPr lang="fr-FR" dirty="0" err="1"/>
              <a:t>pharetra</a:t>
            </a:r>
            <a:r>
              <a:rPr lang="fr-FR" dirty="0"/>
              <a:t> </a:t>
            </a:r>
            <a:r>
              <a:rPr lang="fr-FR" dirty="0" err="1"/>
              <a:t>dui</a:t>
            </a:r>
            <a:r>
              <a:rPr lang="fr-FR" dirty="0"/>
              <a:t> vitae </a:t>
            </a:r>
            <a:r>
              <a:rPr lang="fr-FR" dirty="0" err="1"/>
              <a:t>elit</a:t>
            </a:r>
            <a:r>
              <a:rPr lang="fr-FR" dirty="0"/>
              <a:t> commodo,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iaculis</a:t>
            </a:r>
            <a:r>
              <a:rPr lang="fr-FR" dirty="0"/>
              <a:t> </a:t>
            </a:r>
            <a:r>
              <a:rPr lang="fr-FR" dirty="0" err="1"/>
              <a:t>ligula</a:t>
            </a:r>
            <a:r>
              <a:rPr lang="fr-FR" dirty="0"/>
              <a:t> </a:t>
            </a:r>
            <a:r>
              <a:rPr lang="fr-FR" dirty="0" err="1"/>
              <a:t>facilisis</a:t>
            </a:r>
            <a:r>
              <a:rPr lang="fr-FR" dirty="0"/>
              <a:t>. </a:t>
            </a:r>
            <a:r>
              <a:rPr lang="fr-FR" dirty="0" err="1"/>
              <a:t>Etiam</a:t>
            </a:r>
            <a:r>
              <a:rPr lang="fr-FR" dirty="0"/>
              <a:t> </a:t>
            </a:r>
            <a:r>
              <a:rPr lang="fr-FR" dirty="0" err="1"/>
              <a:t>leo</a:t>
            </a:r>
            <a:r>
              <a:rPr lang="fr-FR" dirty="0"/>
              <a:t> </a:t>
            </a:r>
            <a:r>
              <a:rPr lang="fr-FR" dirty="0" err="1"/>
              <a:t>purus</a:t>
            </a:r>
            <a:r>
              <a:rPr lang="fr-FR" dirty="0"/>
              <a:t>, </a:t>
            </a:r>
            <a:r>
              <a:rPr lang="fr-FR" dirty="0" err="1"/>
              <a:t>auctor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fringilla</a:t>
            </a:r>
            <a:r>
              <a:rPr lang="fr-FR" dirty="0"/>
              <a:t> a, </a:t>
            </a:r>
            <a:r>
              <a:rPr lang="fr-FR" dirty="0" err="1"/>
              <a:t>vestibulum</a:t>
            </a:r>
            <a:r>
              <a:rPr lang="fr-FR" dirty="0"/>
              <a:t> a mi. </a:t>
            </a:r>
            <a:r>
              <a:rPr lang="fr-FR" dirty="0" err="1"/>
              <a:t>Curabitur</a:t>
            </a:r>
            <a:r>
              <a:rPr lang="fr-FR" dirty="0"/>
              <a:t> ut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, </a:t>
            </a:r>
            <a:r>
              <a:rPr lang="fr-FR" dirty="0" err="1"/>
              <a:t>elementum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 vitae, </a:t>
            </a:r>
            <a:r>
              <a:rPr lang="fr-FR" dirty="0" err="1"/>
              <a:t>iaculis</a:t>
            </a:r>
            <a:r>
              <a:rPr lang="fr-FR" dirty="0"/>
              <a:t> </a:t>
            </a:r>
            <a:r>
              <a:rPr lang="fr-FR" dirty="0" err="1"/>
              <a:t>urna</a:t>
            </a:r>
            <a:r>
              <a:rPr lang="fr-FR" dirty="0"/>
              <a:t>. </a:t>
            </a:r>
            <a:r>
              <a:rPr lang="fr-FR" dirty="0" err="1"/>
              <a:t>Quisque</a:t>
            </a:r>
            <a:r>
              <a:rPr lang="fr-FR" dirty="0"/>
              <a:t> </a:t>
            </a:r>
            <a:r>
              <a:rPr lang="fr-FR" dirty="0" err="1"/>
              <a:t>consequat</a:t>
            </a:r>
            <a:r>
              <a:rPr lang="fr-FR" dirty="0"/>
              <a:t>,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vehicula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</a:t>
            </a:r>
            <a:r>
              <a:rPr lang="fr-FR" dirty="0" err="1"/>
              <a:t>tortor</a:t>
            </a:r>
            <a:r>
              <a:rPr lang="fr-FR" dirty="0"/>
              <a:t> rhoncus massa, id </a:t>
            </a:r>
            <a:r>
              <a:rPr lang="fr-FR" dirty="0" err="1"/>
              <a:t>lobortis</a:t>
            </a:r>
            <a:r>
              <a:rPr lang="fr-FR" dirty="0"/>
              <a:t> mi est </a:t>
            </a:r>
            <a:r>
              <a:rPr lang="fr-FR" dirty="0" err="1"/>
              <a:t>ac</a:t>
            </a:r>
            <a:r>
              <a:rPr lang="fr-FR" dirty="0"/>
              <a:t> nunc. </a:t>
            </a:r>
            <a:r>
              <a:rPr lang="fr-FR" dirty="0" err="1"/>
              <a:t>Pellentesque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, </a:t>
            </a:r>
            <a:r>
              <a:rPr lang="fr-FR" dirty="0" err="1"/>
              <a:t>risus</a:t>
            </a:r>
            <a:r>
              <a:rPr lang="fr-FR" dirty="0"/>
              <a:t> vitae </a:t>
            </a:r>
            <a:r>
              <a:rPr lang="fr-FR" dirty="0" err="1"/>
              <a:t>posuere</a:t>
            </a:r>
            <a:r>
              <a:rPr lang="fr-FR" dirty="0"/>
              <a:t> </a:t>
            </a:r>
            <a:r>
              <a:rPr lang="fr-FR" dirty="0" err="1"/>
              <a:t>luctus</a:t>
            </a:r>
            <a:r>
              <a:rPr lang="fr-FR" dirty="0"/>
              <a:t>, </a:t>
            </a:r>
            <a:r>
              <a:rPr lang="fr-FR" dirty="0" err="1"/>
              <a:t>metus</a:t>
            </a:r>
            <a:r>
              <a:rPr lang="fr-FR" dirty="0"/>
              <a:t> </a:t>
            </a:r>
            <a:r>
              <a:rPr lang="fr-FR" dirty="0" err="1"/>
              <a:t>nibh</a:t>
            </a:r>
            <a:r>
              <a:rPr lang="fr-FR" dirty="0"/>
              <a:t> </a:t>
            </a:r>
            <a:r>
              <a:rPr lang="fr-FR" dirty="0" err="1"/>
              <a:t>venenatis</a:t>
            </a:r>
            <a:r>
              <a:rPr lang="fr-FR" dirty="0"/>
              <a:t> </a:t>
            </a:r>
            <a:r>
              <a:rPr lang="fr-FR" dirty="0" err="1"/>
              <a:t>orci</a:t>
            </a:r>
            <a:r>
              <a:rPr lang="fr-FR" dirty="0"/>
              <a:t>, in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sem</a:t>
            </a:r>
            <a:r>
              <a:rPr lang="fr-FR" dirty="0"/>
              <a:t> </a:t>
            </a:r>
            <a:r>
              <a:rPr lang="fr-FR" dirty="0" err="1"/>
              <a:t>lectus</a:t>
            </a:r>
            <a:r>
              <a:rPr lang="fr-FR" dirty="0"/>
              <a:t> ut </a:t>
            </a:r>
            <a:r>
              <a:rPr lang="fr-FR" dirty="0" err="1"/>
              <a:t>tortor</a:t>
            </a:r>
            <a:r>
              <a:rPr lang="fr-FR" dirty="0"/>
              <a:t>. Integer eu mi eu ante </a:t>
            </a:r>
            <a:r>
              <a:rPr lang="fr-FR" dirty="0" err="1"/>
              <a:t>luctus</a:t>
            </a:r>
            <a:r>
              <a:rPr lang="fr-FR" dirty="0"/>
              <a:t> </a:t>
            </a:r>
            <a:r>
              <a:rPr lang="fr-FR" dirty="0" err="1"/>
              <a:t>fermentum</a:t>
            </a:r>
            <a:r>
              <a:rPr lang="fr-FR" dirty="0"/>
              <a:t> </a:t>
            </a:r>
            <a:r>
              <a:rPr lang="fr-FR" dirty="0" err="1"/>
              <a:t>ac</a:t>
            </a:r>
            <a:r>
              <a:rPr lang="fr-FR" dirty="0"/>
              <a:t> et </a:t>
            </a:r>
            <a:r>
              <a:rPr lang="fr-FR" dirty="0" err="1"/>
              <a:t>augue</a:t>
            </a:r>
            <a:r>
              <a:rPr lang="fr-FR" dirty="0"/>
              <a:t>. </a:t>
            </a:r>
            <a:r>
              <a:rPr lang="fr-FR" dirty="0" err="1"/>
              <a:t>Etiam</a:t>
            </a:r>
            <a:r>
              <a:rPr lang="fr-FR" dirty="0"/>
              <a:t> nec </a:t>
            </a:r>
            <a:r>
              <a:rPr lang="fr-FR" dirty="0" err="1"/>
              <a:t>sapien</a:t>
            </a:r>
            <a:r>
              <a:rPr lang="fr-FR" dirty="0"/>
              <a:t> </a:t>
            </a:r>
            <a:r>
              <a:rPr lang="fr-FR" dirty="0" err="1"/>
              <a:t>lorem</a:t>
            </a:r>
            <a:r>
              <a:rPr lang="fr-FR" dirty="0"/>
              <a:t>. Nunc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mauris</a:t>
            </a:r>
            <a:r>
              <a:rPr lang="fr-FR" dirty="0"/>
              <a:t> a </a:t>
            </a:r>
            <a:r>
              <a:rPr lang="fr-FR" dirty="0" err="1"/>
              <a:t>eros</a:t>
            </a:r>
            <a:r>
              <a:rPr lang="fr-FR" dirty="0"/>
              <a:t> </a:t>
            </a:r>
            <a:r>
              <a:rPr lang="fr-FR" dirty="0" err="1"/>
              <a:t>viverra</a:t>
            </a:r>
            <a:r>
              <a:rPr lang="fr-FR" dirty="0"/>
              <a:t> </a:t>
            </a:r>
            <a:r>
              <a:rPr lang="fr-FR" dirty="0" err="1"/>
              <a:t>egestas</a:t>
            </a:r>
            <a:r>
              <a:rPr lang="fr-FR" dirty="0"/>
              <a:t>. </a:t>
            </a:r>
            <a:r>
              <a:rPr lang="fr-FR" dirty="0" err="1"/>
              <a:t>Vivamus</a:t>
            </a:r>
            <a:r>
              <a:rPr lang="fr-FR" dirty="0"/>
              <a:t> in </a:t>
            </a:r>
            <a:r>
              <a:rPr lang="fr-FR" dirty="0" err="1"/>
              <a:t>ullamcorper</a:t>
            </a:r>
            <a:r>
              <a:rPr lang="fr-FR" dirty="0"/>
              <a:t> </a:t>
            </a:r>
            <a:r>
              <a:rPr lang="fr-FR" dirty="0" err="1"/>
              <a:t>arcu</a:t>
            </a:r>
            <a:r>
              <a:rPr lang="fr-FR" dirty="0"/>
              <a:t>. </a:t>
            </a:r>
          </a:p>
        </p:txBody>
      </p:sp>
      <p:sp>
        <p:nvSpPr>
          <p:cNvPr id="7" name="Espace réservé de la date 1">
            <a:extLst>
              <a:ext uri="{FF2B5EF4-FFF2-40B4-BE49-F238E27FC236}">
                <a16:creationId xmlns:a16="http://schemas.microsoft.com/office/drawing/2014/main" id="{464A94A5-C5C5-68E4-2EB9-AD645EC93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304" y="6365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B23F694-C1B4-E84B-92DA-5358E5CFFDCA}" type="datetime1">
              <a:rPr lang="fr-FR" smtClean="0"/>
              <a:pPr/>
              <a:t>14/05/2024</a:t>
            </a:fld>
            <a:endParaRPr lang="fr-FR" dirty="0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1DA93480-5104-D5EE-7919-880117635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B7673832-17AC-2315-6823-ED05BD2A6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496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4C64259-28AC-924C-911A-BBAFD62CBB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22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697C0A03-4D22-09CB-E297-23E32565511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35244" y="469887"/>
            <a:ext cx="3225452" cy="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840" r:id="rId2"/>
    <p:sldLayoutId id="2147483844" r:id="rId3"/>
    <p:sldLayoutId id="2147483845" r:id="rId4"/>
    <p:sldLayoutId id="214748384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86FB0DA-93A1-68E4-0BE0-ADCDA2FDF7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5838984"/>
            <a:ext cx="12275126" cy="882491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5B3757-CB19-B561-00EB-764A6DD14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41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B23F694-C1B4-E84B-92DA-5358E5CFFDCA}" type="datetime1">
              <a:rPr lang="fr-FR" smtClean="0"/>
              <a:pPr/>
              <a:t>14/05/2024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C76AF-4C9A-A25A-682A-B5F7131A5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57417DCA-0EF1-099C-0B4C-2EFCD042E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31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4C64259-28AC-924C-911A-BBAFD62CBBD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4" name="Image 3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2B1F4DB0-4A1E-455B-5CFE-A62EE09DD1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5244" y="469887"/>
            <a:ext cx="3225452" cy="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8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846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776F1B9-C4B3-5491-6CC9-4569181A78E3}"/>
              </a:ext>
            </a:extLst>
          </p:cNvPr>
          <p:cNvCxnSpPr>
            <a:cxnSpLocks/>
          </p:cNvCxnSpPr>
          <p:nvPr/>
        </p:nvCxnSpPr>
        <p:spPr>
          <a:xfrm>
            <a:off x="2448354" y="6337128"/>
            <a:ext cx="8905446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C47045-1DA8-96DC-5EEB-9E4A16D3B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304" y="636596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B23F694-C1B4-E84B-92DA-5358E5CFFDCA}" type="datetime1">
              <a:rPr lang="fr-FR" smtClean="0"/>
              <a:pPr/>
              <a:t>14/05/2024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CBB586-4101-540B-87AA-802D428D2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DA48E4B2-CF4C-66BD-464A-A9B9BAA0F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7496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E4C64259-28AC-924C-911A-BBAFD62CBBD7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6" name="Image 5" descr="Une image contenant Police, Graphique, conception, typographie&#10;&#10;Description générée automatiquement">
            <a:extLst>
              <a:ext uri="{FF2B5EF4-FFF2-40B4-BE49-F238E27FC236}">
                <a16:creationId xmlns:a16="http://schemas.microsoft.com/office/drawing/2014/main" id="{68085A1C-909D-B6F2-E9EB-BF28FF765F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567" y="5651387"/>
            <a:ext cx="2054254" cy="707022"/>
          </a:xfrm>
          <a:prstGeom prst="rect">
            <a:avLst/>
          </a:prstGeom>
        </p:spPr>
      </p:pic>
      <p:pic>
        <p:nvPicPr>
          <p:cNvPr id="5" name="Image 4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51617A44-4053-EB24-C19D-DDAC1C6BE7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35244" y="469887"/>
            <a:ext cx="3225452" cy="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9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776F1B9-C4B3-5491-6CC9-4569181A78E3}"/>
              </a:ext>
            </a:extLst>
          </p:cNvPr>
          <p:cNvCxnSpPr>
            <a:cxnSpLocks/>
          </p:cNvCxnSpPr>
          <p:nvPr/>
        </p:nvCxnSpPr>
        <p:spPr>
          <a:xfrm>
            <a:off x="814039" y="6356350"/>
            <a:ext cx="8118088" cy="0"/>
          </a:xfrm>
          <a:prstGeom prst="line">
            <a:avLst/>
          </a:prstGeom>
          <a:ln w="41275" cap="rnd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A769498F-D842-135C-D211-563F44848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5244" y="469887"/>
            <a:ext cx="3225452" cy="7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0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gional_policy/2021-2027_e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rbanagenda.urban-initiative.eu/" TargetMode="External"/><Relationship Id="rId4" Type="http://schemas.openxmlformats.org/officeDocument/2006/relationships/hyperlink" Target="https://sdgs.un.org/goal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bact.eu/get-involved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rbact.eu/networks" TargetMode="External"/><Relationship Id="rId4" Type="http://schemas.openxmlformats.org/officeDocument/2006/relationships/hyperlink" Target="https://urbact.eu/good-practice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urban-initiative.eu/capacity-building/pilot-call-c2c-exchanges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hyperlink" Target="https://forms.office.com/pages/responsepage.aspx?id=-x5b_WIJA0uYIkgqwKFeqHYW5VrJg4BNj0zqSYvSn29UQUpXUkpFRUQ2RkNNRFQ4Vlc2S0MyT1ZBWC4u" TargetMode="External"/><Relationship Id="rId4" Type="http://schemas.openxmlformats.org/officeDocument/2006/relationships/hyperlink" Target="https://www.urban-initiative.eu/events/bilateral-consultations-eui-city-city-exchanges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rban-initiative.eu/" TargetMode="External"/><Relationship Id="rId3" Type="http://schemas.openxmlformats.org/officeDocument/2006/relationships/hyperlink" Target="mailto:Fabian.massart@uliege.be" TargetMode="External"/><Relationship Id="rId7" Type="http://schemas.openxmlformats.org/officeDocument/2006/relationships/image" Target="../media/image2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mailto:rmohamedrobleh@sprb.brussels" TargetMode="External"/><Relationship Id="rId4" Type="http://schemas.openxmlformats.org/officeDocument/2006/relationships/hyperlink" Target="mailto:joachim.vercruysse@ugent.be" TargetMode="External"/><Relationship Id="rId9" Type="http://schemas.openxmlformats.org/officeDocument/2006/relationships/hyperlink" Target="http://www.urbact.e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1D1537-BDAE-6B06-E0A1-402B71AC3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9978"/>
            <a:ext cx="9144000" cy="2118043"/>
          </a:xfrm>
        </p:spPr>
        <p:txBody>
          <a:bodyPr/>
          <a:lstStyle/>
          <a:p>
            <a:pPr algn="l"/>
            <a:r>
              <a:rPr lang="en-US" sz="5400" b="1" dirty="0" err="1">
                <a:solidFill>
                  <a:srgbClr val="1CAF96"/>
                </a:solidFill>
              </a:rPr>
              <a:t>Infossession</a:t>
            </a:r>
            <a:r>
              <a:rPr lang="en-US" sz="5400" b="1" dirty="0">
                <a:solidFill>
                  <a:srgbClr val="1CAF96"/>
                </a:solidFill>
              </a:rPr>
              <a:t> : </a:t>
            </a:r>
            <a:br>
              <a:rPr lang="en-US" sz="5400" dirty="0">
                <a:solidFill>
                  <a:srgbClr val="1CAF96"/>
                </a:solidFill>
              </a:rPr>
            </a:br>
            <a:r>
              <a:rPr lang="en-US" sz="5400" dirty="0">
                <a:solidFill>
                  <a:srgbClr val="1CAF96"/>
                </a:solidFill>
              </a:rPr>
              <a:t>URBACT Good Practices &amp; </a:t>
            </a:r>
            <a:br>
              <a:rPr lang="en-US" sz="5400" dirty="0">
                <a:solidFill>
                  <a:srgbClr val="1CAF96"/>
                </a:solidFill>
              </a:rPr>
            </a:br>
            <a:r>
              <a:rPr lang="en-US" sz="5400" dirty="0">
                <a:solidFill>
                  <a:srgbClr val="1CAF96"/>
                </a:solidFill>
              </a:rPr>
              <a:t>EUI City-to-City Exchanges</a:t>
            </a:r>
            <a:endParaRPr lang="fr-BE" sz="5400" dirty="0">
              <a:solidFill>
                <a:srgbClr val="1CAF96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2A523E9-D2DA-68F1-9C84-93D595CEC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5680"/>
            <a:ext cx="9144000" cy="452120"/>
          </a:xfrm>
        </p:spPr>
        <p:txBody>
          <a:bodyPr/>
          <a:lstStyle/>
          <a:p>
            <a:pPr algn="l"/>
            <a:r>
              <a:rPr lang="fr-FR" dirty="0">
                <a:solidFill>
                  <a:srgbClr val="767676"/>
                </a:solidFill>
              </a:rPr>
              <a:t>21 May 2024</a:t>
            </a:r>
            <a:endParaRPr lang="fr-BE" dirty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61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F8177A-F93E-4CA2-BD1F-DD049D54F8E6}"/>
              </a:ext>
            </a:extLst>
          </p:cNvPr>
          <p:cNvSpPr txBox="1"/>
          <p:nvPr/>
        </p:nvSpPr>
        <p:spPr>
          <a:xfrm>
            <a:off x="194441" y="1400361"/>
            <a:ext cx="11613427" cy="4155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rabicPeriod"/>
            </a:pPr>
            <a:r>
              <a:rPr lang="en-GB" sz="2667" b="1" dirty="0">
                <a:latin typeface="Century Gothic" panose="020B0502020202020204" pitchFamily="34" charset="0"/>
              </a:rPr>
              <a:t>Relevance at European Level</a:t>
            </a:r>
          </a:p>
          <a:p>
            <a:endParaRPr lang="en-GB" sz="3200" dirty="0">
              <a:latin typeface="Century Gothic" panose="020B0502020202020204" pitchFamily="34" charset="0"/>
            </a:endParaRPr>
          </a:p>
          <a:p>
            <a:endParaRPr lang="en-US" sz="2667" b="1" dirty="0">
              <a:latin typeface="Century Gothic" panose="020B0502020202020204" pitchFamily="34" charset="0"/>
            </a:endParaRPr>
          </a:p>
          <a:p>
            <a:r>
              <a:rPr lang="en-US" sz="2667" b="1" dirty="0">
                <a:latin typeface="Century Gothic" panose="020B0502020202020204" pitchFamily="34" charset="0"/>
              </a:rPr>
              <a:t> Why do you think this practice is relevant for other European cities? </a:t>
            </a:r>
            <a:r>
              <a:rPr lang="en-GB" sz="3200" i="1" dirty="0">
                <a:solidFill>
                  <a:srgbClr val="164194"/>
                </a:solidFill>
              </a:rPr>
              <a:t>How the practice serves the </a:t>
            </a:r>
            <a:r>
              <a:rPr lang="en-GB" sz="3200" i="1" u="sng" dirty="0">
                <a:solidFill>
                  <a:srgbClr val="16419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 Cohesion Policy 2021-2027</a:t>
            </a:r>
            <a:r>
              <a:rPr lang="en-GB" sz="3200" i="1" dirty="0">
                <a:solidFill>
                  <a:srgbClr val="164194"/>
                </a:solidFill>
              </a:rPr>
              <a:t> and its objectives, or the </a:t>
            </a:r>
            <a:r>
              <a:rPr lang="en-GB" sz="3200" i="1" u="sng" dirty="0">
                <a:solidFill>
                  <a:srgbClr val="16419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Sustainable Development Goals</a:t>
            </a:r>
            <a:r>
              <a:rPr lang="en-GB" sz="3200" i="1" dirty="0">
                <a:solidFill>
                  <a:srgbClr val="164194"/>
                </a:solidFill>
              </a:rPr>
              <a:t>, or topics of the partnerships of the </a:t>
            </a:r>
            <a:r>
              <a:rPr lang="en-GB" sz="3200" i="1" u="sng" dirty="0">
                <a:solidFill>
                  <a:srgbClr val="16419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Urban Agenda for the EU</a:t>
            </a:r>
            <a:r>
              <a:rPr lang="en-GB" sz="3200" i="1" dirty="0">
                <a:solidFill>
                  <a:srgbClr val="164194"/>
                </a:solidFill>
              </a:rPr>
              <a:t>. </a:t>
            </a:r>
            <a:endParaRPr lang="fr-FR" sz="3200" i="1" dirty="0">
              <a:solidFill>
                <a:srgbClr val="164194"/>
              </a:solidFill>
            </a:endParaRPr>
          </a:p>
          <a:p>
            <a:br>
              <a:rPr lang="en-GB" sz="3200" dirty="0">
                <a:latin typeface="Century Gothic" panose="020B0502020202020204" pitchFamily="34" charset="0"/>
              </a:rPr>
            </a:br>
            <a:endParaRPr lang="en-GB" sz="24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4A0B25-E9D8-39B2-AE26-301B27226E81}"/>
              </a:ext>
            </a:extLst>
          </p:cNvPr>
          <p:cNvSpPr txBox="1"/>
          <p:nvPr/>
        </p:nvSpPr>
        <p:spPr>
          <a:xfrm>
            <a:off x="812517" y="183558"/>
            <a:ext cx="716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Criteria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for the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selection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of Good Practices </a:t>
            </a:r>
          </a:p>
        </p:txBody>
      </p:sp>
    </p:spTree>
    <p:extLst>
      <p:ext uri="{BB962C8B-B14F-4D97-AF65-F5344CB8AC3E}">
        <p14:creationId xmlns:p14="http://schemas.microsoft.com/office/powerpoint/2010/main" val="318188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F8177A-F93E-4CA2-BD1F-DD049D54F8E6}"/>
              </a:ext>
            </a:extLst>
          </p:cNvPr>
          <p:cNvSpPr txBox="1"/>
          <p:nvPr/>
        </p:nvSpPr>
        <p:spPr>
          <a:xfrm>
            <a:off x="346841" y="799111"/>
            <a:ext cx="11845159" cy="5263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2667" b="1" dirty="0">
                <a:latin typeface="Century Gothic" panose="020B0502020202020204" pitchFamily="34" charset="0"/>
              </a:rPr>
              <a:t>2. Fit with principles of integrated and participatory urban development </a:t>
            </a:r>
          </a:p>
          <a:p>
            <a:endParaRPr lang="en-GB" sz="2667" b="1" dirty="0">
              <a:latin typeface="Century Gothic" panose="020B0502020202020204" pitchFamily="34" charset="0"/>
            </a:endParaRPr>
          </a:p>
          <a:p>
            <a:r>
              <a:rPr lang="en-US" sz="2400" dirty="0"/>
              <a:t>How does the practice use an integrated approach to tackling urban challenges (tackling at least environmental, economic, social dimensions at the same time)? 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What evidence is there of a participatory approach in project development and implementation? Which stakeholders are involved and how do they work together? </a:t>
            </a:r>
          </a:p>
          <a:p>
            <a:endParaRPr lang="en-US" sz="2400" dirty="0"/>
          </a:p>
          <a:p>
            <a:r>
              <a:rPr lang="en-US" sz="2400" dirty="0"/>
              <a:t>Does the practice address gender equality? Does the practice involve digital technologies? Does the practice address green transition? If so, how? </a:t>
            </a:r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498437-F137-98D9-CD1B-9F56CDC57595}"/>
              </a:ext>
            </a:extLst>
          </p:cNvPr>
          <p:cNvSpPr txBox="1"/>
          <p:nvPr/>
        </p:nvSpPr>
        <p:spPr>
          <a:xfrm>
            <a:off x="812517" y="183558"/>
            <a:ext cx="716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Criteria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for the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selection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of Good Practices </a:t>
            </a:r>
          </a:p>
        </p:txBody>
      </p:sp>
    </p:spTree>
    <p:extLst>
      <p:ext uri="{BB962C8B-B14F-4D97-AF65-F5344CB8AC3E}">
        <p14:creationId xmlns:p14="http://schemas.microsoft.com/office/powerpoint/2010/main" val="35245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F8177A-F93E-4CA2-BD1F-DD049D54F8E6}"/>
              </a:ext>
            </a:extLst>
          </p:cNvPr>
          <p:cNvSpPr txBox="1"/>
          <p:nvPr/>
        </p:nvSpPr>
        <p:spPr>
          <a:xfrm>
            <a:off x="270934" y="491333"/>
            <a:ext cx="11802533" cy="5180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3200" dirty="0">
                <a:latin typeface="Century Gothic" panose="020B0502020202020204" pitchFamily="34" charset="0"/>
              </a:rPr>
            </a:br>
            <a:endParaRPr lang="en-GB" sz="3200" dirty="0">
              <a:latin typeface="Century Gothic" panose="020B0502020202020204" pitchFamily="34" charset="0"/>
            </a:endParaRPr>
          </a:p>
          <a:p>
            <a:r>
              <a:rPr lang="en-GB" sz="2667" b="1" dirty="0">
                <a:latin typeface="Century Gothic" panose="020B0502020202020204" pitchFamily="34" charset="0"/>
              </a:rPr>
              <a:t>3. Impact at local level</a:t>
            </a:r>
            <a:br>
              <a:rPr lang="en-GB" sz="3200" dirty="0"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1641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Demonstrated p</a:t>
            </a:r>
            <a:r>
              <a:rPr lang="en-GB" sz="2400" i="1" dirty="0">
                <a:solidFill>
                  <a:srgbClr val="164194"/>
                </a:solidFill>
              </a:rPr>
              <a:t>ositive impact on an urban area or on the entire city</a:t>
            </a:r>
          </a:p>
          <a:p>
            <a:endParaRPr lang="en-GB" sz="2400" i="1" dirty="0">
              <a:solidFill>
                <a:srgbClr val="164194"/>
              </a:solidFill>
            </a:endParaRPr>
          </a:p>
          <a:p>
            <a:endParaRPr lang="en-GB" sz="2400" i="1" dirty="0">
              <a:solidFill>
                <a:srgbClr val="164194"/>
              </a:solidFill>
            </a:endParaRPr>
          </a:p>
          <a:p>
            <a:r>
              <a:rPr lang="en-US" sz="2400" dirty="0"/>
              <a:t>What impact has the practice made at local level? Please provide details about the impact, added value (what needs/problems the practice addressed), results achieved, number or percentage of people having benefitted from the practice, evidence about the situation before the practice and after the practice implementation. </a:t>
            </a:r>
          </a:p>
          <a:p>
            <a:endParaRPr lang="en-US" sz="2400" dirty="0"/>
          </a:p>
          <a:p>
            <a:r>
              <a:rPr lang="en-US" sz="2400" dirty="0"/>
              <a:t>How is the practice documented?</a:t>
            </a:r>
            <a:br>
              <a:rPr lang="en-GB" sz="2400" i="1" dirty="0">
                <a:solidFill>
                  <a:srgbClr val="164194"/>
                </a:solidFill>
              </a:rPr>
            </a:br>
            <a:r>
              <a:rPr lang="en-GB" sz="2400" i="1" dirty="0"/>
              <a:t> 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E3EFA9-71BE-D351-9150-46BC201AF064}"/>
              </a:ext>
            </a:extLst>
          </p:cNvPr>
          <p:cNvSpPr txBox="1"/>
          <p:nvPr/>
        </p:nvSpPr>
        <p:spPr>
          <a:xfrm>
            <a:off x="812517" y="183558"/>
            <a:ext cx="716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Criteria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for the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selection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of Good Practices </a:t>
            </a:r>
          </a:p>
        </p:txBody>
      </p:sp>
    </p:spTree>
    <p:extLst>
      <p:ext uri="{BB962C8B-B14F-4D97-AF65-F5344CB8AC3E}">
        <p14:creationId xmlns:p14="http://schemas.microsoft.com/office/powerpoint/2010/main" val="42235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F8177A-F93E-4CA2-BD1F-DD049D54F8E6}"/>
              </a:ext>
            </a:extLst>
          </p:cNvPr>
          <p:cNvSpPr txBox="1"/>
          <p:nvPr/>
        </p:nvSpPr>
        <p:spPr>
          <a:xfrm>
            <a:off x="503478" y="951511"/>
            <a:ext cx="11349855" cy="4934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400" i="1" dirty="0"/>
            </a:br>
            <a:r>
              <a:rPr lang="en-GB" sz="2400" i="1" dirty="0"/>
              <a:t> </a:t>
            </a:r>
            <a:endParaRPr lang="en-GB" sz="3200" dirty="0">
              <a:latin typeface="Century Gothic" panose="020B0502020202020204" pitchFamily="34" charset="0"/>
            </a:endParaRPr>
          </a:p>
          <a:p>
            <a:r>
              <a:rPr lang="en-GB" sz="2667" b="1" dirty="0">
                <a:latin typeface="Century Gothic" panose="020B0502020202020204" pitchFamily="34" charset="0"/>
              </a:rPr>
              <a:t>4. Transferability</a:t>
            </a:r>
          </a:p>
          <a:p>
            <a:r>
              <a:rPr lang="en-GB" sz="2400" i="1" dirty="0">
                <a:solidFill>
                  <a:srgbClr val="164194"/>
                </a:solidFill>
              </a:rPr>
              <a:t>Conditions of the practice easily applicable to other cities</a:t>
            </a:r>
          </a:p>
          <a:p>
            <a:endParaRPr lang="en-GB" sz="2400" i="1" dirty="0">
              <a:solidFill>
                <a:srgbClr val="164194"/>
              </a:solidFill>
            </a:endParaRPr>
          </a:p>
          <a:p>
            <a:r>
              <a:rPr lang="en-US" sz="2400" dirty="0"/>
              <a:t>Is the practice linked to any specific national governance/legislative context? Please explain if/how this impacts on the potential of transfer to other cities</a:t>
            </a:r>
          </a:p>
          <a:p>
            <a:endParaRPr lang="en-US" sz="2400" dirty="0"/>
          </a:p>
          <a:p>
            <a:r>
              <a:rPr lang="en-US" sz="2400" dirty="0"/>
              <a:t>Is there scope to amend the practice to suit other city contexts? </a:t>
            </a:r>
          </a:p>
          <a:p>
            <a:endParaRPr lang="en-US" sz="2400" dirty="0"/>
          </a:p>
          <a:p>
            <a:r>
              <a:rPr lang="en-US" sz="2400" dirty="0"/>
              <a:t>What do you think it is needed for the practice to be transferred to other cities? </a:t>
            </a:r>
          </a:p>
          <a:p>
            <a:endParaRPr lang="en-US" sz="2400" dirty="0"/>
          </a:p>
          <a:p>
            <a:r>
              <a:rPr lang="en-US" sz="2400" dirty="0"/>
              <a:t>Have you already transferred your practice in a way or another?</a:t>
            </a:r>
            <a:endParaRPr lang="en-GB" sz="2400" i="1" dirty="0">
              <a:solidFill>
                <a:srgbClr val="164194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5099BC-AB17-CA9F-7E46-3FE44EAA6A87}"/>
              </a:ext>
            </a:extLst>
          </p:cNvPr>
          <p:cNvSpPr txBox="1"/>
          <p:nvPr/>
        </p:nvSpPr>
        <p:spPr>
          <a:xfrm>
            <a:off x="812517" y="183558"/>
            <a:ext cx="716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Criteria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for the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selection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of Good Practices </a:t>
            </a:r>
          </a:p>
        </p:txBody>
      </p:sp>
    </p:spTree>
    <p:extLst>
      <p:ext uri="{BB962C8B-B14F-4D97-AF65-F5344CB8AC3E}">
        <p14:creationId xmlns:p14="http://schemas.microsoft.com/office/powerpoint/2010/main" val="23374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F00A54-0B6E-4449-A3DA-C8EB7B7C7332}"/>
              </a:ext>
            </a:extLst>
          </p:cNvPr>
          <p:cNvSpPr txBox="1"/>
          <p:nvPr/>
        </p:nvSpPr>
        <p:spPr>
          <a:xfrm>
            <a:off x="753978" y="368969"/>
            <a:ext cx="4012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Timeline of the call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E96CBC-4173-4688-ABC3-2EBCEFC60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638300"/>
            <a:ext cx="11239500" cy="1955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2B372B3-2662-4EFA-8EFF-A41708C86CF7}"/>
              </a:ext>
            </a:extLst>
          </p:cNvPr>
          <p:cNvSpPr txBox="1"/>
          <p:nvPr/>
        </p:nvSpPr>
        <p:spPr>
          <a:xfrm>
            <a:off x="7880627" y="5919305"/>
            <a:ext cx="54952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24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4C1397-3D90-46AE-85F3-3FF6E8D48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49" y="3962400"/>
            <a:ext cx="1123949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7F098-2CAA-4FF9-A89C-31EFD887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D234C8-6736-40BA-B61F-E3EF219FC9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3207" y="1509184"/>
            <a:ext cx="11116032" cy="4368800"/>
          </a:xfrm>
        </p:spPr>
        <p:txBody>
          <a:bodyPr/>
          <a:lstStyle/>
          <a:p>
            <a:pPr marL="0" indent="0">
              <a:buNone/>
            </a:pPr>
            <a:r>
              <a:rPr lang="en-GB" sz="2667" dirty="0">
                <a:solidFill>
                  <a:schemeClr val="tx1">
                    <a:lumMod val="50000"/>
                    <a:lumOff val="50000"/>
                  </a:schemeClr>
                </a:solidFill>
                <a:latin typeface="Core Sans C 45 Regular" panose="020B0603030302020204" pitchFamily="34" charset="0"/>
              </a:rPr>
              <a:t>To submit your Good Practice:</a:t>
            </a:r>
          </a:p>
          <a:p>
            <a:endParaRPr lang="en-GB" sz="2667" dirty="0">
              <a:latin typeface="Core Sans C 45 Regular" panose="020B0603030302020204" pitchFamily="34" charset="0"/>
            </a:endParaRPr>
          </a:p>
          <a:p>
            <a:pPr marL="0" indent="0">
              <a:buNone/>
            </a:pPr>
            <a:r>
              <a:rPr lang="en-GB" sz="2133" dirty="0">
                <a:latin typeface="Core Sans C 45 Regular" panose="020B0603030302020204" pitchFamily="34" charset="0"/>
              </a:rPr>
              <a:t>Fill in an online questionnaire in English </a:t>
            </a:r>
            <a:r>
              <a:rPr lang="en-GB" sz="2133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by 30 June 2024 at 14:00 CET*</a:t>
            </a:r>
          </a:p>
          <a:p>
            <a:pPr marL="0" indent="0">
              <a:buNone/>
            </a:pPr>
            <a:r>
              <a:rPr lang="en-GB" sz="2133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re Sans C 45 Regular" panose="020B0603030302020204" pitchFamily="34" charset="0"/>
              </a:rPr>
              <a:t>Link to the form on urbact.eu/get-involved</a:t>
            </a:r>
          </a:p>
          <a:p>
            <a:endParaRPr lang="en-GB" sz="2667" i="1" dirty="0">
              <a:solidFill>
                <a:srgbClr val="C60075"/>
              </a:solidFill>
              <a:latin typeface="Core Sans C 45 Regular" panose="020B0603030302020204" pitchFamily="34" charset="0"/>
            </a:endParaRPr>
          </a:p>
          <a:p>
            <a:pPr marL="0" indent="0">
              <a:buNone/>
            </a:pPr>
            <a:r>
              <a:rPr lang="en-GB" sz="1600" i="1" dirty="0">
                <a:latin typeface="Core Sans C 45 Regular" panose="020B0603030302020204" pitchFamily="34" charset="0"/>
              </a:rPr>
              <a:t>*An applicant can submit more that one proposal of Good Practice. However, the cities with several awarded good practices willing to take the role of the Lead partner in a Transfer network will have to choose one of their awarded good practice and apply for a single Transfer Network. </a:t>
            </a:r>
            <a:endParaRPr lang="fr-FR" sz="1600" i="1" dirty="0">
              <a:latin typeface="Core Sans C 45 Regular" panose="020B0603030302020204" pitchFamily="34" charset="0"/>
            </a:endParaRPr>
          </a:p>
          <a:p>
            <a:endParaRPr lang="en-GB" sz="1600" dirty="0">
              <a:latin typeface="Core Sans C 45 Regular" panose="020B0603030302020204" pitchFamily="34" charset="0"/>
            </a:endParaRPr>
          </a:p>
          <a:p>
            <a:pPr marL="609585" indent="-609585">
              <a:buAutoNum type="arabicPeriod"/>
            </a:pPr>
            <a:endParaRPr lang="en-GB" sz="2667" dirty="0">
              <a:latin typeface="Core Sans C 45 Regular" panose="020B0603030302020204" pitchFamily="34" charset="0"/>
            </a:endParaRPr>
          </a:p>
          <a:p>
            <a:pPr marL="609585" indent="-609585">
              <a:buFont typeface="+mj-lt"/>
              <a:buAutoNum type="arabicPeriod"/>
            </a:pPr>
            <a:endParaRPr lang="en-GB" sz="2667" dirty="0">
              <a:latin typeface="Core Sans C 45 Regular" panose="020B06030303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A42CC7-4DA4-855B-6B19-8092D2E9EB61}"/>
              </a:ext>
            </a:extLst>
          </p:cNvPr>
          <p:cNvSpPr txBox="1"/>
          <p:nvPr/>
        </p:nvSpPr>
        <p:spPr>
          <a:xfrm>
            <a:off x="823029" y="309682"/>
            <a:ext cx="4703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Submission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procedure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lang="fr-FR" sz="2000" b="1" dirty="0">
              <a:solidFill>
                <a:srgbClr val="16419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56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7F098-2CAA-4FF9-A89C-31EFD887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sz="3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D234C8-6736-40BA-B61F-E3EF219FC9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0730" y="1410851"/>
            <a:ext cx="11540647" cy="4970947"/>
          </a:xfrm>
        </p:spPr>
        <p:txBody>
          <a:bodyPr/>
          <a:lstStyle/>
          <a:p>
            <a:endParaRPr lang="en-GB" sz="1600" dirty="0">
              <a:latin typeface="Core Sans C 45 Regular" panose="020B0603030302020204" pitchFamily="34" charset="0"/>
            </a:endParaRPr>
          </a:p>
          <a:p>
            <a:pPr marL="0" indent="0">
              <a:buNone/>
            </a:pPr>
            <a:r>
              <a:rPr lang="en-GB" sz="2667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1</a:t>
            </a:r>
            <a:r>
              <a:rPr lang="en-GB" sz="2667" baseline="300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st</a:t>
            </a:r>
            <a:r>
              <a:rPr lang="en-GB" sz="2667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 URBACT Call for Good Practices ran from December 2016 to March 2017</a:t>
            </a:r>
            <a:br>
              <a:rPr lang="en-GB" sz="2667" dirty="0">
                <a:latin typeface="Core Sans C 45 Regular" panose="020B0603030302020204" pitchFamily="34" charset="0"/>
              </a:rPr>
            </a:br>
            <a:endParaRPr lang="en-GB" sz="2667" dirty="0">
              <a:latin typeface="Core Sans C 45 Regular" panose="020B06030303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270 applications received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       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264 eligible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                          - 97 received the URBACT Good Practice label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(from 25 EU countries)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		                 -23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of them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transferred to 188 European cities through URBACT Transfer Networks    						                  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ore Sans C 45 Regular" panose="020B0603030302020204" pitchFamily="34" charset="0"/>
                <a:ea typeface="+mn-ea"/>
                <a:cs typeface="+mn-cs"/>
              </a:rPr>
              <a:t>(from 2018 to 2022)</a:t>
            </a:r>
          </a:p>
          <a:p>
            <a:pPr marL="609585" indent="-609585">
              <a:buFont typeface="+mj-lt"/>
              <a:buAutoNum type="arabicPeriod"/>
            </a:pPr>
            <a:endParaRPr lang="en-GB" sz="2667" dirty="0">
              <a:latin typeface="Core Sans C 45 Regular" panose="020B06030303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163225-1492-C5EA-F7A8-B7AA260C6B06}"/>
              </a:ext>
            </a:extLst>
          </p:cNvPr>
          <p:cNvSpPr txBox="1"/>
          <p:nvPr/>
        </p:nvSpPr>
        <p:spPr>
          <a:xfrm>
            <a:off x="823029" y="309682"/>
            <a:ext cx="7182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Experience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from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URBACT Good Practices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selected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in 2017</a:t>
            </a:r>
            <a:endParaRPr lang="fr-FR" sz="2000" b="1" dirty="0">
              <a:solidFill>
                <a:srgbClr val="16419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5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7F098-2CAA-4FF9-A89C-31EFD887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7A65C6-95B0-489C-8084-B75BD5ABAA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366" y="1509184"/>
            <a:ext cx="11713633" cy="2166085"/>
          </a:xfrm>
        </p:spPr>
        <p:txBody>
          <a:bodyPr/>
          <a:lstStyle/>
          <a:p>
            <a:pPr marL="457200" indent="-457200" defTabSz="6858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Terms of Reference: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600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600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urbact.eu/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6007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get-involved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641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1641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2017 selected Good Practices: </a:t>
            </a:r>
            <a:r>
              <a:rPr kumimoji="0" lang="en-GB" sz="2000" b="0" i="0" u="sng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urbact.eu/good-practices</a:t>
            </a:r>
            <a:endParaRPr kumimoji="0" lang="en-GB" sz="2000" b="0" i="0" u="sng" strike="noStrike" kern="1200" cap="none" spc="0" normalizeH="0" baseline="0" noProof="0" dirty="0">
              <a:ln>
                <a:noFill/>
              </a:ln>
              <a:solidFill>
                <a:srgbClr val="1641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641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URBACT Transfer Networks: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urbact.eu/networks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64194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609585" indent="-609585">
              <a:buFont typeface="Wingdings" panose="05000000000000000000" pitchFamily="2" charset="2"/>
              <a:buChar char="ü"/>
            </a:pPr>
            <a:endParaRPr lang="en-GB" sz="2667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5BF10-42C9-BF05-2B55-E1C4471A23F3}"/>
              </a:ext>
            </a:extLst>
          </p:cNvPr>
          <p:cNvSpPr txBox="1"/>
          <p:nvPr/>
        </p:nvSpPr>
        <p:spPr>
          <a:xfrm>
            <a:off x="823029" y="309682"/>
            <a:ext cx="3506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Useful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resources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lang="fr-FR" sz="2000" b="1" dirty="0">
              <a:solidFill>
                <a:srgbClr val="164194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9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BD861591-E6B5-4646-AC5A-8E0EA14D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33" y="351557"/>
            <a:ext cx="7344307" cy="578177"/>
          </a:xfrm>
        </p:spPr>
        <p:txBody>
          <a:bodyPr/>
          <a:lstStyle/>
          <a:p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Next online info sessions!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71443BE4-285B-4603-85B2-5B3F32A18A6B}"/>
              </a:ext>
            </a:extLst>
          </p:cNvPr>
          <p:cNvSpPr txBox="1">
            <a:spLocks/>
          </p:cNvSpPr>
          <p:nvPr/>
        </p:nvSpPr>
        <p:spPr>
          <a:xfrm>
            <a:off x="478368" y="1527381"/>
            <a:ext cx="11337713" cy="43688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16419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400" b="0" i="0" kern="1200">
                <a:solidFill>
                  <a:srgbClr val="C600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0538" indent="-265113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164194"/>
              </a:buClr>
              <a:buSzPct val="90000"/>
              <a:buFont typeface=".PingFang SC Regular"/>
              <a:buChar char="◆"/>
              <a:tabLst/>
              <a:defRPr sz="2400" b="1" i="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1793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C60075"/>
              </a:buClr>
              <a:buSzPct val="100000"/>
              <a:buFont typeface="Adelle Sans Extrabold" pitchFamily="2" charset="77"/>
              <a:buChar char=")"/>
              <a:tabLst/>
              <a:defRPr sz="2400" b="1" i="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68288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23 May </a:t>
            </a:r>
            <a:r>
              <a:rPr lang="en-US" sz="2400" b="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10:00-11:00 CET: </a:t>
            </a:r>
            <a:r>
              <a:rPr lang="en-US" sz="2400" dirty="0">
                <a:latin typeface="Core Sans C 45 Regular" panose="020B0603030302020204" pitchFamily="34" charset="0"/>
              </a:rPr>
              <a:t>What's in it for my city? Focus on visibility &amp; 				          URBACT City Festival of 8-10 April 2025, Wroclaw (PL)</a:t>
            </a:r>
            <a:br>
              <a:rPr lang="en-US" sz="2400" dirty="0">
                <a:latin typeface="Core Sans C 45 Regular" panose="020B0603030302020204" pitchFamily="34" charset="0"/>
              </a:rPr>
            </a:br>
            <a:endParaRPr lang="en-US" sz="2400" dirty="0">
              <a:latin typeface="Core Sans C 45 Regular" panose="020B06030303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20 June </a:t>
            </a:r>
            <a:r>
              <a:rPr lang="en-US" sz="2400" b="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10:00-11:00 CET</a:t>
            </a:r>
            <a:r>
              <a:rPr lang="en-US" sz="2400" b="0" dirty="0">
                <a:latin typeface="Core Sans C 45 Regular" panose="020B0603030302020204" pitchFamily="34" charset="0"/>
              </a:rPr>
              <a:t>:</a:t>
            </a:r>
            <a:r>
              <a:rPr lang="en-US" sz="2400" dirty="0">
                <a:latin typeface="Core Sans C 45 Regular" panose="020B0603030302020204" pitchFamily="34" charset="0"/>
              </a:rPr>
              <a:t> What happens next? Insights on the Call for 					  Transfer Networks.</a:t>
            </a:r>
            <a:br>
              <a:rPr lang="en-US" sz="2400" dirty="0">
                <a:latin typeface="Core Sans C 45 Regular" panose="020B0603030302020204" pitchFamily="34" charset="0"/>
              </a:rPr>
            </a:br>
            <a:br>
              <a:rPr lang="en-US" sz="2000" dirty="0">
                <a:latin typeface="Core Sans C 45 Regular" panose="020B0603030302020204" pitchFamily="34" charset="0"/>
              </a:rPr>
            </a:br>
            <a:endParaRPr lang="fr-FR" sz="2000" dirty="0">
              <a:latin typeface="Core Sans C 45 Regular" panose="020B06030303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2000" dirty="0">
                <a:latin typeface="Core Sans C 45 Regular" panose="020B0603030302020204" pitchFamily="34" charset="0"/>
              </a:rPr>
              <a:t>Details: </a:t>
            </a:r>
            <a:r>
              <a:rPr lang="fr-FR" sz="20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urbact.eu/</a:t>
            </a:r>
            <a:r>
              <a:rPr lang="fr-FR" sz="2000" dirty="0" err="1">
                <a:solidFill>
                  <a:srgbClr val="C60075"/>
                </a:solidFill>
                <a:latin typeface="Core Sans C 45 Regular" panose="020B0603030302020204" pitchFamily="34" charset="0"/>
              </a:rPr>
              <a:t>get-involved</a:t>
            </a:r>
            <a:endParaRPr lang="fr-FR" sz="2000" dirty="0">
              <a:solidFill>
                <a:srgbClr val="C60075"/>
              </a:solidFill>
              <a:latin typeface="Core Sans C 45 Regular" panose="020B0603030302020204" pitchFamily="34" charset="0"/>
            </a:endParaRPr>
          </a:p>
          <a:p>
            <a:pPr>
              <a:spcBef>
                <a:spcPts val="0"/>
              </a:spcBef>
            </a:pPr>
            <a:endParaRPr lang="fr-FR" sz="2000" dirty="0">
              <a:latin typeface="Core Sans C 45 Regular" panose="020B0603030302020204" pitchFamily="34" charset="0"/>
            </a:endParaRPr>
          </a:p>
          <a:p>
            <a:pPr>
              <a:spcBef>
                <a:spcPts val="0"/>
              </a:spcBef>
            </a:pPr>
            <a:r>
              <a:rPr lang="fr-FR" sz="2000" dirty="0">
                <a:latin typeface="Core Sans C 45 Regular" panose="020B0603030302020204" pitchFamily="34" charset="0"/>
              </a:rPr>
              <a:t>Contact:</a:t>
            </a:r>
            <a:r>
              <a:rPr lang="fr-FR" sz="2000" dirty="0">
                <a:solidFill>
                  <a:srgbClr val="C60075"/>
                </a:solidFill>
                <a:latin typeface="Core Sans C 45 Regular" panose="020B0603030302020204" pitchFamily="34" charset="0"/>
              </a:rPr>
              <a:t> goodpractices@urbact.eu</a:t>
            </a:r>
          </a:p>
        </p:txBody>
      </p:sp>
    </p:spTree>
    <p:extLst>
      <p:ext uri="{BB962C8B-B14F-4D97-AF65-F5344CB8AC3E}">
        <p14:creationId xmlns:p14="http://schemas.microsoft.com/office/powerpoint/2010/main" val="3156075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4A993-3BE6-4633-A615-82214F15B26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917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0480" y="2033482"/>
            <a:ext cx="2791037" cy="2791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875A6C-D223-480E-9D8E-3FE497190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285" y="705182"/>
            <a:ext cx="3970875" cy="1313753"/>
          </a:xfrm>
        </p:spPr>
        <p:txBody>
          <a:bodyPr anchor="ctr"/>
          <a:lstStyle/>
          <a:p>
            <a:r>
              <a:rPr lang="fr-FR" dirty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16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606DB7-4A6E-FA99-B186-7EB3A6D89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21/05/2024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4905351-AD56-2471-5752-5CCB4AF59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URBACT Good Practices &amp; </a:t>
            </a:r>
            <a:br>
              <a:rPr lang="en-US" dirty="0"/>
            </a:br>
            <a:r>
              <a:rPr lang="en-US" dirty="0"/>
              <a:t>EUI City-to-City Exchanges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F3FF39-13FF-D8CC-0160-0C7038A9A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8013" y="6356350"/>
            <a:ext cx="2743200" cy="365125"/>
          </a:xfrm>
        </p:spPr>
        <p:txBody>
          <a:bodyPr/>
          <a:lstStyle/>
          <a:p>
            <a:fld id="{BACD2F9F-886D-ED41-8A5B-195909DC21DD}" type="slidenum">
              <a:rPr lang="fr-FR" smtClean="0"/>
              <a:t>2</a:t>
            </a:fld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B5075E-F51B-6DB5-4032-524F91C6B76B}"/>
              </a:ext>
            </a:extLst>
          </p:cNvPr>
          <p:cNvSpPr txBox="1"/>
          <p:nvPr/>
        </p:nvSpPr>
        <p:spPr>
          <a:xfrm>
            <a:off x="1143034" y="1203261"/>
            <a:ext cx="92914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  <a:p>
            <a:pPr algn="just"/>
            <a:endParaRPr lang="fr-FR" b="1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CF77C3-2207-7AFE-F477-B97FBFBC7733}"/>
              </a:ext>
            </a:extLst>
          </p:cNvPr>
          <p:cNvSpPr txBox="1"/>
          <p:nvPr/>
        </p:nvSpPr>
        <p:spPr>
          <a:xfrm>
            <a:off x="1512124" y="2684591"/>
            <a:ext cx="91677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lvl="1" indent="-400050">
              <a:lnSpc>
                <a:spcPct val="200000"/>
              </a:lnSpc>
              <a:buFont typeface="+mj-lt"/>
              <a:buAutoNum type="romanUcPeriod"/>
            </a:pPr>
            <a:r>
              <a:rPr lang="fr-FR" sz="2400" i="0" u="none" strike="noStrike" dirty="0">
                <a:solidFill>
                  <a:srgbClr val="00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URBACT &amp; </a:t>
            </a:r>
            <a:r>
              <a:rPr lang="fr-FR" sz="2400" i="0" u="none" strike="noStrike" dirty="0" err="1">
                <a:solidFill>
                  <a:srgbClr val="00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</a:t>
            </a:r>
            <a:r>
              <a:rPr lang="fr-FR" sz="2400" i="0" u="none" strike="noStrike" dirty="0">
                <a:solidFill>
                  <a:srgbClr val="00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Urban Initiative </a:t>
            </a:r>
          </a:p>
          <a:p>
            <a:pPr marL="857250" lvl="1" indent="-400050">
              <a:lnSpc>
                <a:spcPct val="200000"/>
              </a:lnSpc>
              <a:buFont typeface="+mj-lt"/>
              <a:buAutoNum type="romanUcPeriod"/>
            </a:pPr>
            <a:r>
              <a:rPr lang="fr-FR" sz="2400" i="0" u="none" strike="noStrike" dirty="0">
                <a:solidFill>
                  <a:srgbClr val="00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URBACT Good Practices Call </a:t>
            </a:r>
          </a:p>
          <a:p>
            <a:pPr marL="857250" lvl="1" indent="-400050">
              <a:lnSpc>
                <a:spcPct val="200000"/>
              </a:lnSpc>
              <a:buFont typeface="+mj-lt"/>
              <a:buAutoNum type="romanUcPeriod"/>
            </a:pPr>
            <a:r>
              <a:rPr lang="fr-FR" sz="2400" i="0" u="none" strike="noStrike" dirty="0">
                <a:solidFill>
                  <a:srgbClr val="0033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 City-to-City Exchanges Call</a:t>
            </a:r>
          </a:p>
          <a:p>
            <a:endParaRPr lang="fr-FR" dirty="0"/>
          </a:p>
        </p:txBody>
      </p:sp>
      <p:pic>
        <p:nvPicPr>
          <p:cNvPr id="7" name="Image 6" descr="Une image contenant capture d’écran, Graphique, Caractère coloré, conception&#10;&#10;Description générée automatiquement">
            <a:extLst>
              <a:ext uri="{FF2B5EF4-FFF2-40B4-BE49-F238E27FC236}">
                <a16:creationId xmlns:a16="http://schemas.microsoft.com/office/drawing/2014/main" id="{0B109CAB-529C-6259-BD21-AF9682FFA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5725">
            <a:off x="3919198" y="-1580487"/>
            <a:ext cx="3534179" cy="494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90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6A6426-5DEE-7D9A-6E70-9608AFC20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415"/>
          <a:stretch/>
        </p:blipFill>
        <p:spPr>
          <a:xfrm rot="16734585">
            <a:off x="9386839" y="3569332"/>
            <a:ext cx="3188214" cy="337693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BD6DEEE-3D15-EB93-713D-BD6234B0D8A8}"/>
              </a:ext>
            </a:extLst>
          </p:cNvPr>
          <p:cNvSpPr txBox="1">
            <a:spLocks/>
          </p:cNvSpPr>
          <p:nvPr/>
        </p:nvSpPr>
        <p:spPr>
          <a:xfrm>
            <a:off x="1524000" y="2734438"/>
            <a:ext cx="9144000" cy="694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GB" sz="4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EUI City-to-City Exchanges</a:t>
            </a:r>
            <a:endParaRPr lang="fr-FR" sz="4000" b="1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5063828-A385-3C21-E9CF-437B4A9E60A1}"/>
              </a:ext>
            </a:extLst>
          </p:cNvPr>
          <p:cNvSpPr txBox="1">
            <a:spLocks/>
          </p:cNvSpPr>
          <p:nvPr/>
        </p:nvSpPr>
        <p:spPr>
          <a:xfrm>
            <a:off x="1524000" y="3376365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continuously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open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A3ADD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Image 8" descr="Une image contenant capture d’écran, Graphique, Caractère coloré, conception&#10;&#10;Description générée automatiquement">
            <a:extLst>
              <a:ext uri="{FF2B5EF4-FFF2-40B4-BE49-F238E27FC236}">
                <a16:creationId xmlns:a16="http://schemas.microsoft.com/office/drawing/2014/main" id="{DBD3DFBD-1C16-28E0-1299-D32863251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6253">
            <a:off x="-427947" y="-1340274"/>
            <a:ext cx="3534179" cy="4943170"/>
          </a:xfrm>
          <a:prstGeom prst="rect">
            <a:avLst/>
          </a:prstGeom>
        </p:spPr>
      </p:pic>
      <p:pic>
        <p:nvPicPr>
          <p:cNvPr id="4" name="Image 3" descr="Une image contenant dessin, Dessin d’enfant, clipart, illustration&#10;&#10;Description générée automatiquement">
            <a:extLst>
              <a:ext uri="{FF2B5EF4-FFF2-40B4-BE49-F238E27FC236}">
                <a16:creationId xmlns:a16="http://schemas.microsoft.com/office/drawing/2014/main" id="{5765FF40-1EC1-929C-9B79-13339269D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23" y="3959236"/>
            <a:ext cx="3029339" cy="21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F7DEC2-FF5C-F36E-9F58-1CA14D15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</a:t>
            </a:r>
            <a:r>
              <a:rPr lang="fr-BE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BE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</a:t>
            </a:r>
            <a:r>
              <a:rPr lang="fr-BE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lang="fr-BE" sz="4000" dirty="0">
                <a:solidFill>
                  <a:srgbClr val="1CAF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City-to-city</a:t>
            </a:r>
            <a:r>
              <a:rPr lang="fr-BE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exchange?</a:t>
            </a:r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63871-5C9D-9823-D894-AAB3B915A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702"/>
            <a:ext cx="6413938" cy="4056475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Brings together a city facing a specific problem related to sustainable urban development (‘</a:t>
            </a: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applicant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’) 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another 1-2 cities from a different EU Member State with expertise to help tackle this challenge (‘</a:t>
            </a:r>
            <a:r>
              <a:rPr lang="en-GB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peer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’)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 application form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quickly implemented visit (between 2 and 5 days) 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Depends entirely on city needs 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challenge they wish to put forward! 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to all cities (in category DEGURBA 1 or 2)</a:t>
            </a:r>
          </a:p>
          <a:p>
            <a:pPr marL="28575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b="1" dirty="0">
                <a:solidFill>
                  <a:srgbClr val="1CAF9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Ongoing Call – Apply when you need.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91A46-4177-A075-DAF8-2B8F339B7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74" y="901700"/>
            <a:ext cx="5455255" cy="3857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0BEC37-46B0-2560-8C6F-C3094ED05036}"/>
              </a:ext>
            </a:extLst>
          </p:cNvPr>
          <p:cNvSpPr txBox="1"/>
          <p:nvPr/>
        </p:nvSpPr>
        <p:spPr>
          <a:xfrm>
            <a:off x="838200" y="6123542"/>
            <a:ext cx="8303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More: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https://www.urban-initiative.eu/capacity-building/pilot-call-c2c-exchanges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202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7783-60F2-2326-38FE-B27AE1DA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320280" cy="1184014"/>
          </a:xfrm>
        </p:spPr>
        <p:txBody>
          <a:bodyPr/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City-to-City Exchanges: what type of support do we provide?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E31AA-7585-3C2A-3623-F3D6B5DE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9495"/>
            <a:ext cx="10428514" cy="388668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2000" b="1" dirty="0">
                <a:solidFill>
                  <a:srgbClr val="1DA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</a:t>
            </a:r>
            <a:r>
              <a:rPr lang="en-GB" sz="2000" b="1" dirty="0">
                <a:solidFill>
                  <a:srgbClr val="1DA09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support applicants and peers: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sz="2000" b="1" u="sng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of cost</a:t>
            </a: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</a:t>
            </a:r>
            <a:r>
              <a:rPr lang="en-GB" sz="2000" b="1" u="sng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Applicant City</a:t>
            </a: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en-GB" sz="2000" b="1" u="sng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City</a:t>
            </a:r>
            <a:endParaRPr lang="en-GB" sz="2000" b="1" u="sng" dirty="0">
              <a:solidFill>
                <a:srgbClr val="0C114D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Travel, accommodation &amp; subsistence	Up to 4 people		Up to 2 people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Daily rate covering staff time		No			Up to 2 people </a:t>
            </a:r>
          </a:p>
          <a:p>
            <a:pPr marL="0" indent="0" algn="just">
              <a:spcBef>
                <a:spcPts val="1200"/>
              </a:spcBef>
              <a:buNone/>
            </a:pPr>
            <a:endParaRPr lang="en-GB" sz="2000" b="1" dirty="0">
              <a:solidFill>
                <a:srgbClr val="1DA09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GB" sz="2000" b="1" dirty="0">
                <a:solidFill>
                  <a:srgbClr val="1DA09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Expertise: </a:t>
            </a:r>
            <a:r>
              <a:rPr lang="en-GB" sz="21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GB" sz="2000" dirty="0">
                <a:solidFill>
                  <a:srgbClr val="0C11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appoint </a:t>
            </a:r>
            <a:r>
              <a:rPr lang="en-GB" sz="2000" b="1" dirty="0">
                <a:solidFill>
                  <a:srgbClr val="0C114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moderator to facilitate exchange and learning process</a:t>
            </a:r>
          </a:p>
          <a:p>
            <a:pPr algn="just">
              <a:spcBef>
                <a:spcPts val="1200"/>
              </a:spcBef>
            </a:pPr>
            <a:endParaRPr lang="en-GB" sz="9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 b="1" dirty="0">
                <a:solidFill>
                  <a:srgbClr val="1DA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identification</a:t>
            </a:r>
            <a:r>
              <a:rPr lang="en-GB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GB" sz="21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facilitate contact with urban authorities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around Europe</a:t>
            </a:r>
            <a:endParaRPr lang="en-GB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23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7783-60F2-2326-38FE-B27AE1DA9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7198360" cy="1184014"/>
          </a:xfrm>
        </p:spPr>
        <p:txBody>
          <a:bodyPr/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City-to-City Exchanges in 2023 – Pilot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E31AA-7585-3C2A-3623-F3D6B5DE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2356"/>
            <a:ext cx="10292255" cy="315310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phase: 4 April 2023 - 17 November 2023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Results: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Blip>
                <a:blip r:embed="rId3"/>
              </a:buBlip>
            </a:pP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 applications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with approximately </a:t>
            </a: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 cities 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engaged as applicants or peers. Evaluation ongoing currently.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Blip>
                <a:blip r:embed="rId3"/>
              </a:buBlip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Approximately 90% are </a:t>
            </a: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or medium-size cities</a:t>
            </a: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Blip>
                <a:blip r:embed="rId3"/>
              </a:buBlip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Approximately 75% are cities located in </a:t>
            </a:r>
            <a:r>
              <a:rPr lang="en-GB" sz="2000" b="1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less-developed or in-transition regions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rgbClr val="0C114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applicants started already implementing activities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Blip>
                <a:blip r:embed="rId3"/>
              </a:buBlip>
            </a:pPr>
            <a:endParaRPr lang="en-GB" sz="2000" b="1" dirty="0">
              <a:solidFill>
                <a:srgbClr val="0C11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>
              <a:solidFill>
                <a:srgbClr val="0C114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E9A3089-0FF3-80CF-5FF4-E13FDDE5E3C8}"/>
              </a:ext>
            </a:extLst>
          </p:cNvPr>
          <p:cNvSpPr txBox="1">
            <a:spLocks/>
          </p:cNvSpPr>
          <p:nvPr/>
        </p:nvSpPr>
        <p:spPr>
          <a:xfrm>
            <a:off x="838200" y="4990595"/>
            <a:ext cx="8747234" cy="178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/>
                <a:ea typeface="Calibri" panose="020F0502020204030204" pitchFamily="34" charset="0"/>
                <a:cs typeface="Tahoma" panose="020B0604030504040204" pitchFamily="34" charset="0"/>
              </a:rPr>
              <a:t>Due to the high interest demonstrated by cities, we decided to open the call on a continuous basis. </a:t>
            </a:r>
          </a:p>
        </p:txBody>
      </p:sp>
    </p:spTree>
    <p:extLst>
      <p:ext uri="{BB962C8B-B14F-4D97-AF65-F5344CB8AC3E}">
        <p14:creationId xmlns:p14="http://schemas.microsoft.com/office/powerpoint/2010/main" val="2941188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7783-60F2-2326-38FE-B27AE1DA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City-to-City Exchanges in 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709FD-A633-1835-F82A-9FF8180341EC}"/>
              </a:ext>
            </a:extLst>
          </p:cNvPr>
          <p:cNvSpPr txBox="1">
            <a:spLocks/>
          </p:cNvSpPr>
          <p:nvPr/>
        </p:nvSpPr>
        <p:spPr>
          <a:xfrm>
            <a:off x="733095" y="1582746"/>
            <a:ext cx="7549668" cy="398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Approval and Implementation of the C2C applications received in 2023.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Call open on a continuous basis – Cities can apply when they need/want!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Evaluations conducted on a rolling basis.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Revision of guidelines &amp; simplification of application.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Bilateral consultations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always available at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this link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introduction request form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always available at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114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this link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114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No alternative text description for this image">
            <a:extLst>
              <a:ext uri="{FF2B5EF4-FFF2-40B4-BE49-F238E27FC236}">
                <a16:creationId xmlns:a16="http://schemas.microsoft.com/office/drawing/2014/main" id="{77B7E3C9-115D-EFF2-694B-D233A4459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903" y="1651000"/>
            <a:ext cx="2158851" cy="287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28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447BC2-AE1F-38A0-4ADC-734BB2CA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64259-28AC-924C-911A-BBAFD62CBBD7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554F9A-C8E8-82E4-C59F-3BC15CBB7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415"/>
          <a:stretch/>
        </p:blipFill>
        <p:spPr>
          <a:xfrm rot="16734585">
            <a:off x="9384063" y="3576911"/>
            <a:ext cx="3188214" cy="337693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1F3FB4B-AF70-4C60-DE5C-90C8D89F09D9}"/>
              </a:ext>
            </a:extLst>
          </p:cNvPr>
          <p:cNvSpPr txBox="1">
            <a:spLocks/>
          </p:cNvSpPr>
          <p:nvPr/>
        </p:nvSpPr>
        <p:spPr>
          <a:xfrm>
            <a:off x="1524000" y="2127974"/>
            <a:ext cx="9144000" cy="694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fr-FR" sz="4000" b="1" dirty="0" err="1"/>
              <a:t>Thanks</a:t>
            </a:r>
            <a:r>
              <a:rPr lang="fr-FR" sz="4000" b="1" dirty="0"/>
              <a:t> for </a:t>
            </a:r>
            <a:r>
              <a:rPr lang="fr-FR" sz="4000" b="1" dirty="0" err="1"/>
              <a:t>your</a:t>
            </a:r>
            <a:r>
              <a:rPr lang="fr-FR" sz="4000" b="1" dirty="0"/>
              <a:t> attention !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87D3306C-B223-1E2E-69CF-43F7BA9D3B16}"/>
              </a:ext>
            </a:extLst>
          </p:cNvPr>
          <p:cNvSpPr txBox="1">
            <a:spLocks/>
          </p:cNvSpPr>
          <p:nvPr/>
        </p:nvSpPr>
        <p:spPr>
          <a:xfrm>
            <a:off x="40641" y="3323070"/>
            <a:ext cx="12191999" cy="429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</a:t>
            </a:r>
            <a:r>
              <a:rPr lang="fr-FR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fr-FR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touch</a:t>
            </a:r>
            <a:r>
              <a:rPr lang="fr-FR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2400" b="1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fr-FR" sz="2400" b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51E39260-97A7-E4C3-E400-761C3F1F17C4}"/>
              </a:ext>
            </a:extLst>
          </p:cNvPr>
          <p:cNvSpPr txBox="1">
            <a:spLocks/>
          </p:cNvSpPr>
          <p:nvPr/>
        </p:nvSpPr>
        <p:spPr>
          <a:xfrm>
            <a:off x="40640" y="4176147"/>
            <a:ext cx="12192000" cy="13423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30000"/>
              </a:lnSpc>
              <a:buNone/>
            </a:pP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Fabian Massart (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Fabian.massart@uliege.be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 algn="ctr">
              <a:lnSpc>
                <a:spcPct val="30000"/>
              </a:lnSpc>
              <a:buNone/>
            </a:pPr>
            <a:endParaRPr lang="fr-FR" sz="24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Joachim </a:t>
            </a:r>
            <a:r>
              <a:rPr lang="fr-FR" sz="2400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Vercruysse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joachim.vercruysse@ugent.be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 algn="ctr">
              <a:lnSpc>
                <a:spcPct val="30000"/>
              </a:lnSpc>
              <a:buNone/>
            </a:pPr>
            <a:endParaRPr lang="fr-FR" sz="24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30000"/>
              </a:lnSpc>
              <a:buNone/>
            </a:pPr>
            <a:r>
              <a:rPr lang="fr-FR" sz="2400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Raissa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Mohamed </a:t>
            </a:r>
            <a:r>
              <a:rPr lang="fr-FR" sz="2400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Robleh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(</a:t>
            </a:r>
            <a:r>
              <a:rPr lang="fr-FR" sz="2400" dirty="0" err="1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rmohamedrobleh@sprb.brussels</a:t>
            </a:r>
            <a:r>
              <a:rPr lang="fr-FR" sz="2400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0" indent="0" algn="ctr">
              <a:lnSpc>
                <a:spcPct val="30000"/>
              </a:lnSpc>
              <a:buFont typeface="Arial" panose="020B0604020202020204" pitchFamily="34" charset="0"/>
              <a:buNone/>
            </a:pPr>
            <a:endParaRPr lang="fr-FR" sz="2400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Image 12" descr="Une image contenant capture d’écran, Graphique, Caractère coloré, conception&#10;&#10;Description générée automatiquement">
            <a:extLst>
              <a:ext uri="{FF2B5EF4-FFF2-40B4-BE49-F238E27FC236}">
                <a16:creationId xmlns:a16="http://schemas.microsoft.com/office/drawing/2014/main" id="{AFBDF938-92A9-8234-6712-ECFBF9A3C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396504">
            <a:off x="-906383" y="-1446189"/>
            <a:ext cx="3534179" cy="49431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2B59F1-7888-33E1-851A-2334D25A3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080" y="3746407"/>
            <a:ext cx="3213100" cy="1016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B809681-7110-4E6F-A39C-672839ED3D41}"/>
              </a:ext>
            </a:extLst>
          </p:cNvPr>
          <p:cNvSpPr txBox="1"/>
          <p:nvPr/>
        </p:nvSpPr>
        <p:spPr>
          <a:xfrm>
            <a:off x="385618" y="6251875"/>
            <a:ext cx="7073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767676"/>
                </a:solidFill>
                <a:effectLst/>
                <a:latin typeface="Tahoma" panose="020B0604030504040204" pitchFamily="34" charset="0"/>
                <a:hlinkClick r:id="rId8"/>
              </a:rPr>
              <a:t>www.urban-initiative.eu</a:t>
            </a:r>
            <a:r>
              <a:rPr lang="fr-FR" sz="2000" dirty="0">
                <a:solidFill>
                  <a:srgbClr val="767676"/>
                </a:solidFill>
                <a:effectLst/>
                <a:latin typeface="Tahoma" panose="020B0604030504040204" pitchFamily="34" charset="0"/>
              </a:rPr>
              <a:t>     </a:t>
            </a:r>
            <a:r>
              <a:rPr lang="fr-FR" sz="2000" dirty="0">
                <a:solidFill>
                  <a:srgbClr val="767676"/>
                </a:solidFill>
                <a:effectLst/>
                <a:latin typeface="Tahoma" panose="020B0604030504040204" pitchFamily="34" charset="0"/>
                <a:hlinkClick r:id="rId9"/>
              </a:rPr>
              <a:t>www.urbact.eu</a:t>
            </a:r>
            <a:r>
              <a:rPr lang="fr-FR" sz="2000" dirty="0">
                <a:solidFill>
                  <a:srgbClr val="767676"/>
                </a:solidFill>
                <a:effectLst/>
                <a:latin typeface="Tahoma" panose="020B0604030504040204" pitchFamily="34" charset="0"/>
              </a:rPr>
              <a:t>  </a:t>
            </a:r>
            <a:endParaRPr lang="fr-FR" sz="2000" dirty="0">
              <a:solidFill>
                <a:srgbClr val="767676"/>
              </a:solidFill>
            </a:endParaRPr>
          </a:p>
          <a:p>
            <a:endParaRPr lang="fr-FR" sz="2000" dirty="0">
              <a:solidFill>
                <a:srgbClr val="7676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9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956629-FCCD-D083-3724-FF668D093DAA}"/>
              </a:ext>
            </a:extLst>
          </p:cNvPr>
          <p:cNvSpPr/>
          <p:nvPr/>
        </p:nvSpPr>
        <p:spPr>
          <a:xfrm>
            <a:off x="661481" y="1338491"/>
            <a:ext cx="3865123" cy="3002357"/>
          </a:xfrm>
          <a:prstGeom prst="rect">
            <a:avLst/>
          </a:prstGeom>
          <a:noFill/>
          <a:ln w="38100">
            <a:solidFill>
              <a:srgbClr val="A3ADD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/>
          </a:p>
        </p:txBody>
      </p:sp>
      <p:pic>
        <p:nvPicPr>
          <p:cNvPr id="5" name="Image 4" descr="Une image contenant texte, capture d’écran, Police, Bleu électrique&#10;&#10;Description générée automatiquement">
            <a:extLst>
              <a:ext uri="{FF2B5EF4-FFF2-40B4-BE49-F238E27FC236}">
                <a16:creationId xmlns:a16="http://schemas.microsoft.com/office/drawing/2014/main" id="{6D5D8A3D-D3E0-0DAC-BAE3-3D31E64EB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39" r="61474" b="26883"/>
          <a:stretch/>
        </p:blipFill>
        <p:spPr>
          <a:xfrm>
            <a:off x="814601" y="1521484"/>
            <a:ext cx="2613160" cy="9211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4903F3-F4DE-2A35-4B96-C660F05FFEAC}"/>
              </a:ext>
            </a:extLst>
          </p:cNvPr>
          <p:cNvSpPr txBox="1"/>
          <p:nvPr/>
        </p:nvSpPr>
        <p:spPr>
          <a:xfrm>
            <a:off x="832999" y="2890065"/>
            <a:ext cx="307580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Capacity-Building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88003-76CC-319A-A378-281D1E0E24CD}"/>
              </a:ext>
            </a:extLst>
          </p:cNvPr>
          <p:cNvSpPr txBox="1"/>
          <p:nvPr/>
        </p:nvSpPr>
        <p:spPr>
          <a:xfrm>
            <a:off x="832999" y="3359776"/>
            <a:ext cx="336172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Communication</a:t>
            </a:r>
          </a:p>
          <a:p>
            <a:pPr marL="10584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Knowledge-sharing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994562-8A46-ECB3-8DC7-CB5417C212B8}"/>
              </a:ext>
            </a:extLst>
          </p:cNvPr>
          <p:cNvSpPr txBox="1"/>
          <p:nvPr/>
        </p:nvSpPr>
        <p:spPr>
          <a:xfrm>
            <a:off x="832999" y="2438659"/>
            <a:ext cx="307580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Networks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BC7E90-57DB-33A6-297B-038140DFA331}"/>
              </a:ext>
            </a:extLst>
          </p:cNvPr>
          <p:cNvSpPr txBox="1"/>
          <p:nvPr/>
        </p:nvSpPr>
        <p:spPr>
          <a:xfrm>
            <a:off x="1836881" y="1350458"/>
            <a:ext cx="3488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ctr"/>
            <a:r>
              <a:rPr lang="en-US" sz="1600" dirty="0">
                <a:solidFill>
                  <a:srgbClr val="FF917F"/>
                </a:solidFill>
                <a:latin typeface="Century Gothic" panose="020B0502020202020204" pitchFamily="34" charset="0"/>
              </a:rPr>
              <a:t>Launched in 2002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FE982C-EA26-23DC-8E52-D148BC510D3E}"/>
              </a:ext>
            </a:extLst>
          </p:cNvPr>
          <p:cNvSpPr txBox="1"/>
          <p:nvPr/>
        </p:nvSpPr>
        <p:spPr>
          <a:xfrm>
            <a:off x="5454077" y="2445788"/>
            <a:ext cx="37329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ctr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Innovative actions</a:t>
            </a:r>
          </a:p>
        </p:txBody>
      </p:sp>
      <p:pic>
        <p:nvPicPr>
          <p:cNvPr id="15" name="Image 14" descr="Une image contenant texte, ligne, Police, diagramme&#10;&#10;Description générée automatiquement">
            <a:extLst>
              <a:ext uri="{FF2B5EF4-FFF2-40B4-BE49-F238E27FC236}">
                <a16:creationId xmlns:a16="http://schemas.microsoft.com/office/drawing/2014/main" id="{7B3C8147-0FD7-A15C-172D-73825D91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34" y="1440625"/>
            <a:ext cx="1979567" cy="9451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72E02B-4BB7-1200-7E4F-C5D270E3D390}"/>
              </a:ext>
            </a:extLst>
          </p:cNvPr>
          <p:cNvSpPr/>
          <p:nvPr/>
        </p:nvSpPr>
        <p:spPr>
          <a:xfrm>
            <a:off x="5902148" y="1350458"/>
            <a:ext cx="5210392" cy="2654655"/>
          </a:xfrm>
          <a:prstGeom prst="rect">
            <a:avLst/>
          </a:prstGeom>
          <a:noFill/>
          <a:ln w="38100">
            <a:solidFill>
              <a:srgbClr val="A3ADD8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B299478-F7F2-9348-EC62-BE26286F06B1}"/>
              </a:ext>
            </a:extLst>
          </p:cNvPr>
          <p:cNvSpPr txBox="1"/>
          <p:nvPr/>
        </p:nvSpPr>
        <p:spPr>
          <a:xfrm>
            <a:off x="5963365" y="2860812"/>
            <a:ext cx="307580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Capacity-Building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ACAB31-9055-5B65-E192-059435A92224}"/>
              </a:ext>
            </a:extLst>
          </p:cNvPr>
          <p:cNvSpPr txBox="1"/>
          <p:nvPr/>
        </p:nvSpPr>
        <p:spPr>
          <a:xfrm>
            <a:off x="5963366" y="3302522"/>
            <a:ext cx="554598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/>
            <a:r>
              <a:rPr lang="en-US" sz="2133" dirty="0">
                <a:solidFill>
                  <a:srgbClr val="C60075"/>
                </a:solidFill>
                <a:latin typeface="Century Gothic" panose="020B0502020202020204" pitchFamily="34" charset="0"/>
              </a:rPr>
              <a:t>Communication Knowledge-sharing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D13308E-F522-604C-CAFD-A59548FE18B6}"/>
              </a:ext>
            </a:extLst>
          </p:cNvPr>
          <p:cNvSpPr txBox="1"/>
          <p:nvPr/>
        </p:nvSpPr>
        <p:spPr>
          <a:xfrm>
            <a:off x="6739486" y="1533676"/>
            <a:ext cx="3488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ctr"/>
            <a:r>
              <a:rPr lang="en-US" sz="1600" dirty="0">
                <a:solidFill>
                  <a:srgbClr val="FF917F"/>
                </a:solidFill>
                <a:latin typeface="Century Gothic" panose="020B0502020202020204" pitchFamily="34" charset="0"/>
              </a:rPr>
              <a:t>Launched in 2022</a:t>
            </a:r>
          </a:p>
        </p:txBody>
      </p:sp>
      <p:sp>
        <p:nvSpPr>
          <p:cNvPr id="20" name="Flèche : courbe vers le haut 19">
            <a:extLst>
              <a:ext uri="{FF2B5EF4-FFF2-40B4-BE49-F238E27FC236}">
                <a16:creationId xmlns:a16="http://schemas.microsoft.com/office/drawing/2014/main" id="{027ACC69-6582-B3DD-622E-8EF9928F2305}"/>
              </a:ext>
            </a:extLst>
          </p:cNvPr>
          <p:cNvSpPr/>
          <p:nvPr/>
        </p:nvSpPr>
        <p:spPr>
          <a:xfrm>
            <a:off x="4687419" y="4738116"/>
            <a:ext cx="1251309" cy="451405"/>
          </a:xfrm>
          <a:prstGeom prst="curvedUpArrow">
            <a:avLst/>
          </a:prstGeom>
          <a:solidFill>
            <a:srgbClr val="1641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>
              <a:solidFill>
                <a:schemeClr val="tx1"/>
              </a:solidFill>
            </a:endParaRPr>
          </a:p>
        </p:txBody>
      </p:sp>
      <p:sp>
        <p:nvSpPr>
          <p:cNvPr id="21" name="Flèche : courbe vers le haut 20">
            <a:extLst>
              <a:ext uri="{FF2B5EF4-FFF2-40B4-BE49-F238E27FC236}">
                <a16:creationId xmlns:a16="http://schemas.microsoft.com/office/drawing/2014/main" id="{D8B20CC8-428E-A470-A1E9-2673E12E5550}"/>
              </a:ext>
            </a:extLst>
          </p:cNvPr>
          <p:cNvSpPr/>
          <p:nvPr/>
        </p:nvSpPr>
        <p:spPr>
          <a:xfrm rot="10958658">
            <a:off x="4660319" y="4110228"/>
            <a:ext cx="1251309" cy="451405"/>
          </a:xfrm>
          <a:prstGeom prst="curvedUpArrow">
            <a:avLst/>
          </a:prstGeom>
          <a:solidFill>
            <a:srgbClr val="1641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4B7C242-6391-0DBE-3D38-351796269339}"/>
              </a:ext>
            </a:extLst>
          </p:cNvPr>
          <p:cNvSpPr txBox="1"/>
          <p:nvPr/>
        </p:nvSpPr>
        <p:spPr>
          <a:xfrm>
            <a:off x="5422716" y="4986488"/>
            <a:ext cx="348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algn="ctr"/>
            <a:r>
              <a:rPr lang="en-US" sz="1600" b="1" dirty="0">
                <a:solidFill>
                  <a:srgbClr val="FF917F"/>
                </a:solidFill>
                <a:latin typeface="Century Gothic" panose="020B0502020202020204" pitchFamily="34" charset="0"/>
              </a:rPr>
              <a:t>Close collaboration</a:t>
            </a:r>
          </a:p>
          <a:p>
            <a:pPr marL="10584" algn="ctr"/>
            <a:r>
              <a:rPr lang="en-US" sz="1600" b="1" dirty="0">
                <a:solidFill>
                  <a:srgbClr val="FF917F"/>
                </a:solidFill>
                <a:latin typeface="Century Gothic" panose="020B0502020202020204" pitchFamily="34" charset="0"/>
              </a:rPr>
              <a:t>&amp; </a:t>
            </a:r>
          </a:p>
          <a:p>
            <a:pPr marL="10584" algn="ctr"/>
            <a:r>
              <a:rPr lang="en-US" sz="1600" b="1" dirty="0">
                <a:solidFill>
                  <a:srgbClr val="FF917F"/>
                </a:solidFill>
                <a:latin typeface="Century Gothic" panose="020B0502020202020204" pitchFamily="34" charset="0"/>
              </a:rPr>
              <a:t>common national contact point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67313E-0CEB-338D-C4C1-F45EA460041D}"/>
              </a:ext>
            </a:extLst>
          </p:cNvPr>
          <p:cNvSpPr txBox="1"/>
          <p:nvPr/>
        </p:nvSpPr>
        <p:spPr>
          <a:xfrm>
            <a:off x="786063" y="320842"/>
            <a:ext cx="7332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URBACT &amp;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European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Urban Initiative </a:t>
            </a:r>
          </a:p>
        </p:txBody>
      </p:sp>
    </p:spTree>
    <p:extLst>
      <p:ext uri="{BB962C8B-B14F-4D97-AF65-F5344CB8AC3E}">
        <p14:creationId xmlns:p14="http://schemas.microsoft.com/office/powerpoint/2010/main" val="126745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6A6426-5DEE-7D9A-6E70-9608AFC20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-5415"/>
          <a:stretch/>
        </p:blipFill>
        <p:spPr>
          <a:xfrm rot="16734585">
            <a:off x="9386839" y="3569332"/>
            <a:ext cx="3188214" cy="3376936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BD6DEEE-3D15-EB93-713D-BD6234B0D8A8}"/>
              </a:ext>
            </a:extLst>
          </p:cNvPr>
          <p:cNvSpPr txBox="1">
            <a:spLocks/>
          </p:cNvSpPr>
          <p:nvPr/>
        </p:nvSpPr>
        <p:spPr>
          <a:xfrm>
            <a:off x="1524000" y="2734438"/>
            <a:ext cx="9144000" cy="694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srgbClr val="164194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Call for Good Practices</a:t>
            </a:r>
            <a:endParaRPr lang="fr-FR" sz="4000" b="1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5063828-A385-3C21-E9CF-437B4A9E60A1}"/>
              </a:ext>
            </a:extLst>
          </p:cNvPr>
          <p:cNvSpPr txBox="1">
            <a:spLocks/>
          </p:cNvSpPr>
          <p:nvPr/>
        </p:nvSpPr>
        <p:spPr>
          <a:xfrm>
            <a:off x="1524000" y="3376365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 April-30 June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2024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A3ADD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9" name="Image 8" descr="Une image contenant capture d’écran, Graphique, Caractère coloré, conception&#10;&#10;Description générée automatiquement">
            <a:extLst>
              <a:ext uri="{FF2B5EF4-FFF2-40B4-BE49-F238E27FC236}">
                <a16:creationId xmlns:a16="http://schemas.microsoft.com/office/drawing/2014/main" id="{DBD3DFBD-1C16-28E0-1299-D32863251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6253">
            <a:off x="-427947" y="-1340274"/>
            <a:ext cx="3534179" cy="4943170"/>
          </a:xfrm>
          <a:prstGeom prst="rect">
            <a:avLst/>
          </a:prstGeom>
        </p:spPr>
      </p:pic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1CFA0D07-C3BC-8629-4EB9-8B815EE4B5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79" b="2179"/>
          <a:stretch>
            <a:fillRect/>
          </a:stretch>
        </p:blipFill>
        <p:spPr>
          <a:xfrm>
            <a:off x="1422640" y="3695874"/>
            <a:ext cx="2108844" cy="2367280"/>
          </a:xfrm>
          <a:custGeom>
            <a:avLst/>
            <a:gdLst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1131886 h 4408488"/>
              <a:gd name="connsiteX4" fmla="*/ 4223210 w 4581983"/>
              <a:gd name="connsiteY4" fmla="*/ 4408487 h 4408488"/>
              <a:gd name="connsiteX5" fmla="*/ 4581983 w 4581983"/>
              <a:gd name="connsiteY5" fmla="*/ 4408487 h 4408488"/>
              <a:gd name="connsiteX6" fmla="*/ 4581983 w 4581983"/>
              <a:gd name="connsiteY6" fmla="*/ 4408488 h 4408488"/>
              <a:gd name="connsiteX7" fmla="*/ 0 w 4581983"/>
              <a:gd name="connsiteY7" fmla="*/ 4408488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223210 w 4581983"/>
              <a:gd name="connsiteY3" fmla="*/ 4408487 h 4408488"/>
              <a:gd name="connsiteX4" fmla="*/ 4581983 w 4581983"/>
              <a:gd name="connsiteY4" fmla="*/ 4408487 h 4408488"/>
              <a:gd name="connsiteX5" fmla="*/ 4581983 w 4581983"/>
              <a:gd name="connsiteY5" fmla="*/ 4408488 h 4408488"/>
              <a:gd name="connsiteX6" fmla="*/ 0 w 4581983"/>
              <a:gd name="connsiteY6" fmla="*/ 4408488 h 4408488"/>
              <a:gd name="connsiteX7" fmla="*/ 0 w 4581983"/>
              <a:gd name="connsiteY7" fmla="*/ 0 h 4408488"/>
              <a:gd name="connsiteX0" fmla="*/ 0 w 4581983"/>
              <a:gd name="connsiteY0" fmla="*/ 0 h 4408488"/>
              <a:gd name="connsiteX1" fmla="*/ 4581983 w 4581983"/>
              <a:gd name="connsiteY1" fmla="*/ 0 h 4408488"/>
              <a:gd name="connsiteX2" fmla="*/ 4581983 w 4581983"/>
              <a:gd name="connsiteY2" fmla="*/ 1131886 h 4408488"/>
              <a:gd name="connsiteX3" fmla="*/ 4581983 w 4581983"/>
              <a:gd name="connsiteY3" fmla="*/ 4408487 h 4408488"/>
              <a:gd name="connsiteX4" fmla="*/ 4581983 w 4581983"/>
              <a:gd name="connsiteY4" fmla="*/ 4408488 h 4408488"/>
              <a:gd name="connsiteX5" fmla="*/ 0 w 4581983"/>
              <a:gd name="connsiteY5" fmla="*/ 4408488 h 4408488"/>
              <a:gd name="connsiteX6" fmla="*/ 0 w 4581983"/>
              <a:gd name="connsiteY6" fmla="*/ 0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81983" h="4408488">
                <a:moveTo>
                  <a:pt x="0" y="0"/>
                </a:moveTo>
                <a:lnTo>
                  <a:pt x="4581983" y="0"/>
                </a:lnTo>
                <a:lnTo>
                  <a:pt x="4581983" y="1131886"/>
                </a:lnTo>
                <a:lnTo>
                  <a:pt x="4581983" y="4408487"/>
                </a:lnTo>
                <a:lnTo>
                  <a:pt x="4581983" y="4408488"/>
                </a:lnTo>
                <a:lnTo>
                  <a:pt x="0" y="4408488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332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FC16BE-2F3C-4C4C-B49C-7D59F0F809D1}"/>
              </a:ext>
            </a:extLst>
          </p:cNvPr>
          <p:cNvSpPr txBox="1"/>
          <p:nvPr/>
        </p:nvSpPr>
        <p:spPr>
          <a:xfrm>
            <a:off x="786063" y="320842"/>
            <a:ext cx="5245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What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are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we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looking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for?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15FFFD-F7CB-481A-BDF6-C281FA3BF3A4}"/>
              </a:ext>
            </a:extLst>
          </p:cNvPr>
          <p:cNvSpPr txBox="1"/>
          <p:nvPr/>
        </p:nvSpPr>
        <p:spPr>
          <a:xfrm>
            <a:off x="1889097" y="1543119"/>
            <a:ext cx="754919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b="1" dirty="0">
                <a:latin typeface="Century Gothic" panose="020B0502020202020204" pitchFamily="34" charset="0"/>
              </a:rPr>
              <a:t>A successful urban good practice implemented in a European city that is: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D63790-AC58-41FC-96A5-0F15721F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44" y="3111834"/>
            <a:ext cx="1524000" cy="1917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C11927-5D43-428F-AABC-17CC654A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648" y="3111834"/>
            <a:ext cx="2057400" cy="20701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937D6B-1EB7-433C-8DE9-E2976B515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753" y="3093691"/>
            <a:ext cx="1816100" cy="1930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2B1E4A-3682-4A9B-90E8-79517FB9E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557" y="3165881"/>
            <a:ext cx="1689100" cy="2159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86D1F4-B28C-4B40-B2E7-1033E1B3C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6360" y="3140481"/>
            <a:ext cx="1955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6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FC16BE-2F3C-4C4C-B49C-7D59F0F809D1}"/>
              </a:ext>
            </a:extLst>
          </p:cNvPr>
          <p:cNvSpPr txBox="1"/>
          <p:nvPr/>
        </p:nvSpPr>
        <p:spPr>
          <a:xfrm>
            <a:off x="770020" y="256674"/>
            <a:ext cx="2533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Why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apply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D35654-50B3-4DBA-8957-128CDF227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99" r="16628"/>
          <a:stretch/>
        </p:blipFill>
        <p:spPr>
          <a:xfrm>
            <a:off x="318800" y="1354517"/>
            <a:ext cx="3144577" cy="323150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5E4415A-0DD2-409F-9098-3F97179CB0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6"/>
          <a:stretch/>
        </p:blipFill>
        <p:spPr>
          <a:xfrm>
            <a:off x="4299657" y="1354517"/>
            <a:ext cx="3304673" cy="3231505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3FDDF8-6FED-460C-9AE4-AE781C1E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41" r="17095"/>
          <a:stretch/>
        </p:blipFill>
        <p:spPr>
          <a:xfrm>
            <a:off x="8379309" y="1354517"/>
            <a:ext cx="3386467" cy="323150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BE75D99-54C0-4D0B-B126-C343E07FC95D}"/>
              </a:ext>
            </a:extLst>
          </p:cNvPr>
          <p:cNvSpPr txBox="1"/>
          <p:nvPr/>
        </p:nvSpPr>
        <p:spPr>
          <a:xfrm>
            <a:off x="7908757" y="5823285"/>
            <a:ext cx="46522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848FFA-C972-4343-B552-2FAD9BA80197}"/>
              </a:ext>
            </a:extLst>
          </p:cNvPr>
          <p:cNvSpPr txBox="1"/>
          <p:nvPr/>
        </p:nvSpPr>
        <p:spPr>
          <a:xfrm>
            <a:off x="462349" y="4826375"/>
            <a:ext cx="2857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Put </a:t>
            </a:r>
            <a:r>
              <a:rPr lang="fr-FR" sz="2000" b="1" err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your</a:t>
            </a:r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 city in 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the spot light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97E202-5BB8-47B1-AEC4-2776930B50A8}"/>
              </a:ext>
            </a:extLst>
          </p:cNvPr>
          <p:cNvSpPr txBox="1"/>
          <p:nvPr/>
        </p:nvSpPr>
        <p:spPr>
          <a:xfrm>
            <a:off x="8577180" y="-1858"/>
            <a:ext cx="387070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67" i="1"/>
              <a:t>Photos: URBACT City Festival, Tallinn, 2017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F0F1AA-1587-4EE4-BA56-686D9B057488}"/>
              </a:ext>
            </a:extLst>
          </p:cNvPr>
          <p:cNvSpPr txBox="1"/>
          <p:nvPr/>
        </p:nvSpPr>
        <p:spPr>
          <a:xfrm>
            <a:off x="3835387" y="4826375"/>
            <a:ext cx="407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Showcase </a:t>
            </a:r>
            <a:r>
              <a:rPr lang="fr-FR" sz="2000" b="1" err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your</a:t>
            </a:r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 Good Practice at the URBACT City Festival</a:t>
            </a:r>
          </a:p>
          <a:p>
            <a:pPr algn="ctr"/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8-10 April 2025, Wroclaw (PL)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D22A399-3540-4864-B0C4-EFD66F1F1E90}"/>
              </a:ext>
            </a:extLst>
          </p:cNvPr>
          <p:cNvSpPr txBox="1"/>
          <p:nvPr/>
        </p:nvSpPr>
        <p:spPr>
          <a:xfrm>
            <a:off x="8281096" y="4828959"/>
            <a:ext cx="3484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Get</a:t>
            </a:r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 the option to </a:t>
            </a:r>
            <a:r>
              <a:rPr lang="fr-FR" sz="2000" b="1" err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transfer</a:t>
            </a:r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 </a:t>
            </a:r>
            <a:r>
              <a:rPr lang="fr-FR" sz="2000" b="1" err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your</a:t>
            </a:r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 practice </a:t>
            </a:r>
            <a:r>
              <a:rPr lang="fr-FR" sz="2000" b="1" err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through</a:t>
            </a:r>
            <a:r>
              <a:rPr lang="fr-FR" sz="2000" b="1">
                <a:solidFill>
                  <a:schemeClr val="bg1"/>
                </a:solidFill>
                <a:highlight>
                  <a:srgbClr val="C60075"/>
                </a:highlight>
                <a:latin typeface="Century Gothic" panose="020B0502020202020204" pitchFamily="34" charset="0"/>
              </a:rPr>
              <a:t> an URBACT Transfer Network</a:t>
            </a:r>
          </a:p>
        </p:txBody>
      </p:sp>
    </p:spTree>
    <p:extLst>
      <p:ext uri="{BB962C8B-B14F-4D97-AF65-F5344CB8AC3E}">
        <p14:creationId xmlns:p14="http://schemas.microsoft.com/office/powerpoint/2010/main" val="159037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FC16BE-2F3C-4C4C-B49C-7D59F0F809D1}"/>
              </a:ext>
            </a:extLst>
          </p:cNvPr>
          <p:cNvSpPr txBox="1"/>
          <p:nvPr/>
        </p:nvSpPr>
        <p:spPr>
          <a:xfrm>
            <a:off x="770021" y="256674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Who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is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eligible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A14BB-1158-4419-9C9D-624940573012}"/>
              </a:ext>
            </a:extLst>
          </p:cNvPr>
          <p:cNvSpPr txBox="1">
            <a:spLocks/>
          </p:cNvSpPr>
          <p:nvPr/>
        </p:nvSpPr>
        <p:spPr>
          <a:xfrm>
            <a:off x="842324" y="1253303"/>
            <a:ext cx="5253677" cy="410057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16419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400" b="0" i="0" kern="1200">
                <a:solidFill>
                  <a:srgbClr val="C600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0538" indent="-265113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164194"/>
              </a:buClr>
              <a:buSzPct val="90000"/>
              <a:buFont typeface=".PingFang SC Regular"/>
              <a:buChar char="◆"/>
              <a:tabLst/>
              <a:defRPr sz="2400" b="1" i="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1793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C60075"/>
              </a:buClr>
              <a:buSzPct val="100000"/>
              <a:buFont typeface="Adelle Sans Extrabold" pitchFamily="2" charset="77"/>
              <a:buChar char=")"/>
              <a:tabLst/>
              <a:defRPr sz="2400" b="1" i="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68288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600" dirty="0">
                <a:latin typeface="Core Sans C 45 Regular" panose="020B0603030302020204" pitchFamily="34" charset="0"/>
              </a:rPr>
              <a:t>Cities, </a:t>
            </a:r>
            <a:r>
              <a:rPr lang="fr-FR" sz="1600" dirty="0" err="1">
                <a:latin typeface="Core Sans C 45 Regular" panose="020B0603030302020204" pitchFamily="34" charset="0"/>
              </a:rPr>
              <a:t>municipalities</a:t>
            </a:r>
            <a:r>
              <a:rPr lang="fr-FR" sz="1600" dirty="0">
                <a:latin typeface="Core Sans C 45 Regular" panose="020B0603030302020204" pitchFamily="34" charset="0"/>
              </a:rPr>
              <a:t>, </a:t>
            </a:r>
            <a:r>
              <a:rPr lang="fr-FR" sz="1600" dirty="0" err="1">
                <a:latin typeface="Core Sans C 45 Regular" panose="020B0603030302020204" pitchFamily="34" charset="0"/>
              </a:rPr>
              <a:t>towns</a:t>
            </a:r>
            <a:endParaRPr lang="fr-FR" sz="1600" dirty="0">
              <a:latin typeface="Core Sans C 45 Regular" panose="020B0603030302020204" pitchFamily="34" charset="0"/>
            </a:endParaRPr>
          </a:p>
          <a:p>
            <a:pPr marL="609585" indent="-60958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ore Sans C 45 Regular" panose="020B0603030302020204" pitchFamily="34" charset="0"/>
              </a:rPr>
              <a:t>Infra-municipal tiers of government such as city districts and boroughs, </a:t>
            </a:r>
            <a:r>
              <a:rPr lang="en-GB" sz="1600" b="0" dirty="0">
                <a:latin typeface="Core Sans C 45 Regular" panose="020B0603030302020204" pitchFamily="34" charset="0"/>
              </a:rPr>
              <a:t>in case where they are represented</a:t>
            </a:r>
            <a:endParaRPr lang="en-GB" sz="1600" dirty="0">
              <a:latin typeface="Core Sans C 45 Regular" panose="020B0603030302020204" pitchFamily="34" charset="0"/>
            </a:endParaRPr>
          </a:p>
          <a:p>
            <a:pPr marL="609585" indent="-60958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ore Sans C 45 Regular" panose="020B0603030302020204" pitchFamily="34" charset="0"/>
              </a:rPr>
              <a:t>Metropolitan authorities </a:t>
            </a:r>
            <a:r>
              <a:rPr lang="en-US" sz="1600" b="0" dirty="0">
                <a:latin typeface="Core Sans C 45 Regular" panose="020B0603030302020204" pitchFamily="34" charset="0"/>
              </a:rPr>
              <a:t>and </a:t>
            </a:r>
            <a:r>
              <a:rPr lang="en-US" sz="1600" dirty="0" err="1">
                <a:latin typeface="Core Sans C 45 Regular" panose="020B0603030302020204" pitchFamily="34" charset="0"/>
              </a:rPr>
              <a:t>organised</a:t>
            </a:r>
            <a:r>
              <a:rPr lang="en-US" sz="1600" dirty="0">
                <a:latin typeface="Core Sans C 45 Regular" panose="020B0603030302020204" pitchFamily="34" charset="0"/>
              </a:rPr>
              <a:t> agglomerations</a:t>
            </a:r>
          </a:p>
          <a:p>
            <a:pPr marL="609585" indent="-609585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ore Sans C 45 Regular" panose="020B0603030302020204" pitchFamily="34" charset="0"/>
              </a:rPr>
              <a:t>Local agencies defined as public or semi-public organisations set up by a city, </a:t>
            </a:r>
            <a:r>
              <a:rPr lang="en-GB" sz="1600" b="0" dirty="0">
                <a:latin typeface="Core Sans C 45 Regular" panose="020B0603030302020204" pitchFamily="34" charset="0"/>
              </a:rPr>
              <a:t>partially or fully owned by the city authority, responsible for the design and implementation of specific policies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GB" sz="1600" b="0" i="1" dirty="0">
              <a:solidFill>
                <a:srgbClr val="A3ADD8"/>
              </a:solidFill>
              <a:latin typeface="Core Sans C 45 Regular" panose="020B0603030302020204" pitchFamily="34" charset="0"/>
            </a:endParaRP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600" i="1" dirty="0">
                <a:solidFill>
                  <a:srgbClr val="A3ADD8"/>
                </a:solidFill>
                <a:latin typeface="Core Sans C 45 Regular" panose="020B0603030302020204" pitchFamily="34" charset="0"/>
              </a:rPr>
              <a:t>No limitations in terms of size and population in order to apply to this call for Good Practices </a:t>
            </a:r>
            <a:endParaRPr lang="en-US" sz="1600" dirty="0">
              <a:latin typeface="Core Sans C 45 Regular" panose="020B0603030302020204" pitchFamily="34" charset="0"/>
            </a:endParaRPr>
          </a:p>
          <a:p>
            <a:pPr marL="228594" indent="-228594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b="0" dirty="0">
              <a:latin typeface="Core Sans C 45 Regular" panose="020B0603030302020204" pitchFamily="34" charset="0"/>
            </a:endParaRP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6B857243-EBA4-47D1-965E-9D8A7A9E08AB}"/>
              </a:ext>
            </a:extLst>
          </p:cNvPr>
          <p:cNvSpPr txBox="1">
            <a:spLocks/>
          </p:cNvSpPr>
          <p:nvPr/>
        </p:nvSpPr>
        <p:spPr>
          <a:xfrm>
            <a:off x="6527804" y="1509184"/>
            <a:ext cx="5185833" cy="43688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16419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400" b="0" i="0" kern="1200">
                <a:solidFill>
                  <a:srgbClr val="C600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90538" indent="-265113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164194"/>
              </a:buClr>
              <a:buSzPct val="90000"/>
              <a:buFont typeface=".PingFang SC Regular"/>
              <a:buChar char="◆"/>
              <a:tabLst/>
              <a:defRPr sz="2400" b="1" i="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179388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C60075"/>
              </a:buClr>
              <a:buSzPct val="100000"/>
              <a:buFont typeface="Adelle Sans Extrabold" pitchFamily="2" charset="77"/>
              <a:buChar char=")"/>
              <a:tabLst/>
              <a:defRPr sz="2400" b="1" i="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68288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2200" kern="1200">
                <a:solidFill>
                  <a:srgbClr val="59595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u="sng">
                <a:solidFill>
                  <a:srgbClr val="C60075"/>
                </a:solidFill>
                <a:latin typeface="Core Sans C 45 Regular" panose="020B0603030302020204" pitchFamily="34" charset="0"/>
              </a:rPr>
              <a:t>Institutions </a:t>
            </a:r>
            <a:r>
              <a:rPr lang="fr-FR" sz="2400" u="sng" err="1">
                <a:solidFill>
                  <a:srgbClr val="C60075"/>
                </a:solidFill>
                <a:latin typeface="Core Sans C 45 Regular" panose="020B0603030302020204" pitchFamily="34" charset="0"/>
              </a:rPr>
              <a:t>from</a:t>
            </a:r>
            <a:r>
              <a:rPr lang="fr-FR" sz="2400" u="sng">
                <a:solidFill>
                  <a:srgbClr val="C60075"/>
                </a:solidFill>
                <a:latin typeface="Core Sans C 45 Regular" panose="020B0603030302020204" pitchFamily="34" charset="0"/>
              </a:rPr>
              <a:t>:</a:t>
            </a:r>
          </a:p>
          <a:p>
            <a:pPr marL="609585" indent="-609585">
              <a:buFont typeface="+mj-lt"/>
              <a:buAutoNum type="arabicPeriod"/>
            </a:pPr>
            <a:r>
              <a:rPr lang="fr-FR" sz="1867">
                <a:latin typeface="Core Sans C 45 Regular" panose="020B0603030302020204" pitchFamily="34" charset="0"/>
              </a:rPr>
              <a:t>27 EU </a:t>
            </a:r>
            <a:r>
              <a:rPr lang="fr-FR" sz="1867" err="1">
                <a:latin typeface="Core Sans C 45 Regular" panose="020B0603030302020204" pitchFamily="34" charset="0"/>
              </a:rPr>
              <a:t>Members</a:t>
            </a:r>
            <a:r>
              <a:rPr lang="fr-FR" sz="1867">
                <a:latin typeface="Core Sans C 45 Regular" panose="020B0603030302020204" pitchFamily="34" charset="0"/>
              </a:rPr>
              <a:t> States</a:t>
            </a:r>
          </a:p>
          <a:p>
            <a:pPr marL="609585" indent="-609585">
              <a:buFont typeface="+mj-lt"/>
              <a:buAutoNum type="arabicPeriod"/>
            </a:pPr>
            <a:r>
              <a:rPr lang="fr-FR" sz="1867">
                <a:latin typeface="Core Sans C 45 Regular" panose="020B0603030302020204" pitchFamily="34" charset="0"/>
              </a:rPr>
              <a:t>Partner States </a:t>
            </a:r>
            <a:r>
              <a:rPr lang="fr-FR" sz="1867" b="0">
                <a:latin typeface="Core Sans C 45 Regular" panose="020B0603030302020204" pitchFamily="34" charset="0"/>
              </a:rPr>
              <a:t>(</a:t>
            </a:r>
            <a:r>
              <a:rPr lang="fr-FR" sz="1867" b="0" err="1">
                <a:latin typeface="Core Sans C 45 Regular" panose="020B0603030302020204" pitchFamily="34" charset="0"/>
              </a:rPr>
              <a:t>Switzerland</a:t>
            </a:r>
            <a:r>
              <a:rPr lang="fr-FR" sz="1867" b="0">
                <a:latin typeface="Core Sans C 45 Regular" panose="020B0603030302020204" pitchFamily="34" charset="0"/>
              </a:rPr>
              <a:t> and </a:t>
            </a:r>
            <a:r>
              <a:rPr lang="fr-FR" sz="1867" b="0" err="1">
                <a:latin typeface="Core Sans C 45 Regular" panose="020B0603030302020204" pitchFamily="34" charset="0"/>
              </a:rPr>
              <a:t>Norway</a:t>
            </a:r>
            <a:r>
              <a:rPr lang="fr-FR" sz="1867" b="0">
                <a:latin typeface="Core Sans C 45 Regular" panose="020B0603030302020204" pitchFamily="34" charset="0"/>
              </a:rPr>
              <a:t>)</a:t>
            </a:r>
          </a:p>
          <a:p>
            <a:pPr marL="609585" indent="-609585">
              <a:buFont typeface="+mj-lt"/>
              <a:buAutoNum type="arabicPeriod"/>
            </a:pPr>
            <a:r>
              <a:rPr lang="fr-FR" sz="1867">
                <a:latin typeface="Core Sans C 45 Regular" panose="020B0603030302020204" pitchFamily="34" charset="0"/>
              </a:rPr>
              <a:t>IPA countries </a:t>
            </a:r>
            <a:r>
              <a:rPr lang="fr-FR" sz="1867" b="0">
                <a:latin typeface="Core Sans C 45 Regular" panose="020B0603030302020204" pitchFamily="34" charset="0"/>
              </a:rPr>
              <a:t>(</a:t>
            </a:r>
            <a:r>
              <a:rPr lang="fr-FR" sz="1867" b="0" err="1">
                <a:latin typeface="Core Sans C 45 Regular" panose="020B0603030302020204" pitchFamily="34" charset="0"/>
              </a:rPr>
              <a:t>Albania</a:t>
            </a:r>
            <a:r>
              <a:rPr lang="fr-FR" sz="1867" b="0">
                <a:latin typeface="Core Sans C 45 Regular" panose="020B0603030302020204" pitchFamily="34" charset="0"/>
              </a:rPr>
              <a:t>, </a:t>
            </a:r>
            <a:r>
              <a:rPr lang="fr-FR" sz="1867" b="0" err="1">
                <a:latin typeface="Core Sans C 45 Regular" panose="020B0603030302020204" pitchFamily="34" charset="0"/>
              </a:rPr>
              <a:t>Bosnia</a:t>
            </a:r>
            <a:r>
              <a:rPr lang="fr-FR" sz="1867" b="0">
                <a:latin typeface="Core Sans C 45 Regular" panose="020B0603030302020204" pitchFamily="34" charset="0"/>
              </a:rPr>
              <a:t> and </a:t>
            </a:r>
            <a:r>
              <a:rPr lang="fr-FR" sz="1867" b="0" err="1">
                <a:latin typeface="Core Sans C 45 Regular" panose="020B0603030302020204" pitchFamily="34" charset="0"/>
              </a:rPr>
              <a:t>Herzegovina</a:t>
            </a:r>
            <a:r>
              <a:rPr lang="fr-FR" sz="1867" b="0">
                <a:latin typeface="Core Sans C 45 Regular" panose="020B0603030302020204" pitchFamily="34" charset="0"/>
              </a:rPr>
              <a:t>, </a:t>
            </a:r>
            <a:r>
              <a:rPr lang="fr-FR" sz="1867" b="0" err="1">
                <a:latin typeface="Core Sans C 45 Regular" panose="020B0603030302020204" pitchFamily="34" charset="0"/>
              </a:rPr>
              <a:t>Montenegro</a:t>
            </a:r>
            <a:r>
              <a:rPr lang="fr-FR" sz="1867" b="0">
                <a:latin typeface="Core Sans C 45 Regular" panose="020B0603030302020204" pitchFamily="34" charset="0"/>
              </a:rPr>
              <a:t>, North </a:t>
            </a:r>
            <a:r>
              <a:rPr lang="fr-FR" sz="1867" b="0" err="1">
                <a:latin typeface="Core Sans C 45 Regular" panose="020B0603030302020204" pitchFamily="34" charset="0"/>
              </a:rPr>
              <a:t>Macedonia</a:t>
            </a:r>
            <a:r>
              <a:rPr lang="fr-FR" sz="1867" b="0">
                <a:latin typeface="Core Sans C 45 Regular" panose="020B0603030302020204" pitchFamily="34" charset="0"/>
              </a:rPr>
              <a:t> and </a:t>
            </a:r>
            <a:r>
              <a:rPr lang="fr-FR" sz="1867" b="0" err="1">
                <a:latin typeface="Core Sans C 45 Regular" panose="020B0603030302020204" pitchFamily="34" charset="0"/>
              </a:rPr>
              <a:t>Serbia</a:t>
            </a:r>
            <a:r>
              <a:rPr lang="fr-FR" sz="1867" b="0">
                <a:latin typeface="Core Sans C 45 Regular" panose="020B0603030302020204" pitchFamily="34" charset="0"/>
              </a:rPr>
              <a:t>)</a:t>
            </a:r>
          </a:p>
          <a:p>
            <a:pPr marL="609585" indent="-609585">
              <a:buFont typeface="+mj-lt"/>
              <a:buAutoNum type="arabicPeriod"/>
            </a:pPr>
            <a:r>
              <a:rPr lang="fr-FR" sz="1867">
                <a:latin typeface="Core Sans C 45 Regular" panose="020B0603030302020204" pitchFamily="34" charset="0"/>
              </a:rPr>
              <a:t>Ukraine and Moldova</a:t>
            </a:r>
          </a:p>
          <a:p>
            <a:pPr marL="609585" indent="-609585">
              <a:buFont typeface="+mj-lt"/>
              <a:buAutoNum type="arabicPeriod"/>
            </a:pPr>
            <a:endParaRPr lang="fr-FR" sz="1867" b="0">
              <a:latin typeface="Core Sans C 45 Regular" panose="020B060303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9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4FC16BE-2F3C-4C4C-B49C-7D59F0F809D1}"/>
              </a:ext>
            </a:extLst>
          </p:cNvPr>
          <p:cNvSpPr txBox="1"/>
          <p:nvPr/>
        </p:nvSpPr>
        <p:spPr>
          <a:xfrm>
            <a:off x="823029" y="309682"/>
            <a:ext cx="407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Thematic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coverage</a:t>
            </a:r>
            <a:endParaRPr lang="fr-FR" sz="3200" b="1" dirty="0">
              <a:solidFill>
                <a:srgbClr val="16419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48C577-7680-4F66-B446-3E54ED665BCC}"/>
              </a:ext>
            </a:extLst>
          </p:cNvPr>
          <p:cNvSpPr txBox="1"/>
          <p:nvPr/>
        </p:nvSpPr>
        <p:spPr>
          <a:xfrm>
            <a:off x="823029" y="1753737"/>
            <a:ext cx="10832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err="1">
                <a:latin typeface="Century Gothic" panose="020B0502020202020204" pitchFamily="34" charset="0"/>
              </a:rPr>
              <a:t>Any</a:t>
            </a:r>
            <a:r>
              <a:rPr lang="fr-FR" sz="2400" b="1">
                <a:latin typeface="Century Gothic" panose="020B0502020202020204" pitchFamily="34" charset="0"/>
              </a:rPr>
              <a:t> </a:t>
            </a:r>
            <a:r>
              <a:rPr lang="fr-FR" sz="2400" b="1" err="1">
                <a:latin typeface="Century Gothic" panose="020B0502020202020204" pitchFamily="34" charset="0"/>
              </a:rPr>
              <a:t>policy</a:t>
            </a:r>
            <a:r>
              <a:rPr lang="fr-FR" sz="2400" b="1">
                <a:latin typeface="Century Gothic" panose="020B0502020202020204" pitchFamily="34" charset="0"/>
              </a:rPr>
              <a:t> area </a:t>
            </a:r>
            <a:r>
              <a:rPr lang="fr-FR" sz="2400" b="1" err="1">
                <a:latin typeface="Century Gothic" panose="020B0502020202020204" pitchFamily="34" charset="0"/>
              </a:rPr>
              <a:t>that</a:t>
            </a:r>
            <a:r>
              <a:rPr lang="fr-FR" sz="2400" b="1">
                <a:latin typeface="Century Gothic" panose="020B0502020202020204" pitchFamily="34" charset="0"/>
              </a:rPr>
              <a:t> has to do </a:t>
            </a:r>
            <a:r>
              <a:rPr lang="fr-FR" sz="2400" b="1" err="1">
                <a:latin typeface="Century Gothic" panose="020B0502020202020204" pitchFamily="34" charset="0"/>
              </a:rPr>
              <a:t>with</a:t>
            </a:r>
            <a:r>
              <a:rPr lang="fr-FR" sz="2400" b="1">
                <a:latin typeface="Century Gothic" panose="020B0502020202020204" pitchFamily="34" charset="0"/>
              </a:rPr>
              <a:t> </a:t>
            </a:r>
            <a:r>
              <a:rPr lang="fr-FR" sz="2400" b="1" err="1">
                <a:latin typeface="Century Gothic" panose="020B0502020202020204" pitchFamily="34" charset="0"/>
              </a:rPr>
              <a:t>sustainable</a:t>
            </a:r>
            <a:r>
              <a:rPr lang="fr-FR" sz="2400" b="1">
                <a:latin typeface="Century Gothic" panose="020B0502020202020204" pitchFamily="34" charset="0"/>
              </a:rPr>
              <a:t> </a:t>
            </a:r>
            <a:r>
              <a:rPr lang="fr-FR" sz="2400" b="1" err="1">
                <a:latin typeface="Century Gothic" panose="020B0502020202020204" pitchFamily="34" charset="0"/>
              </a:rPr>
              <a:t>urban</a:t>
            </a:r>
            <a:r>
              <a:rPr lang="fr-FR" sz="2400" b="1">
                <a:latin typeface="Century Gothic" panose="020B0502020202020204" pitchFamily="34" charset="0"/>
              </a:rPr>
              <a:t> </a:t>
            </a:r>
            <a:r>
              <a:rPr lang="fr-FR" sz="2400" b="1" err="1">
                <a:latin typeface="Century Gothic" panose="020B0502020202020204" pitchFamily="34" charset="0"/>
              </a:rPr>
              <a:t>developement</a:t>
            </a:r>
            <a:endParaRPr lang="fr-FR" sz="2400" b="1">
              <a:latin typeface="Century Gothic" panose="020B0502020202020204" pitchFamily="34" charset="0"/>
            </a:endParaRPr>
          </a:p>
          <a:p>
            <a:endParaRPr lang="fr-FR" sz="2400" b="1">
              <a:latin typeface="Century Gothic" panose="020B0502020202020204" pitchFamily="34" charset="0"/>
            </a:endParaRPr>
          </a:p>
          <a:p>
            <a:endParaRPr lang="fr-FR" sz="2400" b="1">
              <a:latin typeface="Century Gothic" panose="020B0502020202020204" pitchFamily="34" charset="0"/>
            </a:endParaRPr>
          </a:p>
          <a:p>
            <a:pPr fontAlgn="auto"/>
            <a:r>
              <a:rPr lang="en-GB" sz="2400"/>
              <a:t>Economic development, social inclusion, green transition, energy transition, digital transition, gender equality, cultural heritage, migration, urban renewal, and others! </a:t>
            </a:r>
            <a:endParaRPr lang="fr-FR" sz="2400" b="1">
              <a:latin typeface="Century Gothic" panose="020B0502020202020204" pitchFamily="34" charset="0"/>
            </a:endParaRPr>
          </a:p>
          <a:p>
            <a:r>
              <a:rPr lang="fr-FR" sz="2400" b="1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984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FF8177A-F93E-4CA2-BD1F-DD049D54F8E6}"/>
              </a:ext>
            </a:extLst>
          </p:cNvPr>
          <p:cNvSpPr txBox="1"/>
          <p:nvPr/>
        </p:nvSpPr>
        <p:spPr>
          <a:xfrm>
            <a:off x="303445" y="1479748"/>
            <a:ext cx="9569672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GB" sz="2667" b="1" dirty="0">
                <a:latin typeface="Century Gothic" panose="020B0502020202020204" pitchFamily="34" charset="0"/>
              </a:rPr>
              <a:t>Relevance at European Level</a:t>
            </a:r>
          </a:p>
          <a:p>
            <a:pPr marL="609585" indent="-609585">
              <a:buFont typeface="+mj-lt"/>
              <a:buAutoNum type="arabicPeriod"/>
            </a:pPr>
            <a:endParaRPr lang="en-GB" sz="2667" b="1" dirty="0">
              <a:latin typeface="Century Gothic" panose="020B0502020202020204" pitchFamily="34" charset="0"/>
            </a:endParaRPr>
          </a:p>
          <a:p>
            <a:pPr marL="609585" indent="-609585">
              <a:buFont typeface="+mj-lt"/>
              <a:buAutoNum type="arabicPeriod"/>
            </a:pPr>
            <a:r>
              <a:rPr lang="en-GB" sz="2667" b="1" dirty="0">
                <a:latin typeface="Century Gothic" panose="020B0502020202020204" pitchFamily="34" charset="0"/>
              </a:rPr>
              <a:t>Fit with principles of integrated and participatory 	    sustainable urban development </a:t>
            </a:r>
          </a:p>
          <a:p>
            <a:pPr marL="609585" indent="-609585">
              <a:buFont typeface="+mj-lt"/>
              <a:buAutoNum type="arabicPeriod"/>
            </a:pPr>
            <a:endParaRPr lang="en-GB" sz="2667" b="1" dirty="0">
              <a:latin typeface="Century Gothic" panose="020B0502020202020204" pitchFamily="34" charset="0"/>
            </a:endParaRPr>
          </a:p>
          <a:p>
            <a:pPr marL="609585" indent="-609585">
              <a:buFont typeface="+mj-lt"/>
              <a:buAutoNum type="arabicPeriod"/>
            </a:pPr>
            <a:r>
              <a:rPr lang="en-GB" sz="2667" b="1" dirty="0">
                <a:latin typeface="Century Gothic" panose="020B0502020202020204" pitchFamily="34" charset="0"/>
              </a:rPr>
              <a:t>Impact at local level</a:t>
            </a:r>
            <a:br>
              <a:rPr lang="en-GB" sz="3200" dirty="0">
                <a:latin typeface="Century Gothic" panose="020B0502020202020204" pitchFamily="34" charset="0"/>
              </a:rPr>
            </a:br>
            <a:br>
              <a:rPr lang="en-GB" sz="2400" i="1" dirty="0"/>
            </a:br>
            <a:r>
              <a:rPr lang="en-GB" sz="2400" i="1" dirty="0"/>
              <a:t> </a:t>
            </a:r>
            <a:endParaRPr lang="en-GB" sz="3200" dirty="0">
              <a:latin typeface="Century Gothic" panose="020B0502020202020204" pitchFamily="34" charset="0"/>
            </a:endParaRPr>
          </a:p>
          <a:p>
            <a:r>
              <a:rPr lang="en-GB" sz="2667" b="1" dirty="0">
                <a:latin typeface="Century Gothic" panose="020B0502020202020204" pitchFamily="34" charset="0"/>
              </a:rPr>
              <a:t>4.   Transferability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4AF87A-7B60-44F3-804B-F57CF1FBF4DE}"/>
              </a:ext>
            </a:extLst>
          </p:cNvPr>
          <p:cNvSpPr txBox="1"/>
          <p:nvPr/>
        </p:nvSpPr>
        <p:spPr>
          <a:xfrm>
            <a:off x="9431235" y="1479748"/>
            <a:ext cx="2259724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164194"/>
                </a:solidFill>
              </a:rPr>
              <a:t>Criteria equally important and equally weighed:</a:t>
            </a:r>
            <a:br>
              <a:rPr lang="en-GB" sz="2400" b="1" dirty="0">
                <a:solidFill>
                  <a:srgbClr val="164194"/>
                </a:solidFill>
              </a:rPr>
            </a:br>
            <a:endParaRPr lang="en-GB" sz="2400" b="1" dirty="0">
              <a:solidFill>
                <a:srgbClr val="164194"/>
              </a:solidFill>
            </a:endParaRPr>
          </a:p>
          <a:p>
            <a:r>
              <a:rPr lang="en-GB" sz="2400" b="1" dirty="0">
                <a:solidFill>
                  <a:srgbClr val="164194"/>
                </a:solidFill>
              </a:rPr>
              <a:t>25 points/</a:t>
            </a:r>
          </a:p>
          <a:p>
            <a:r>
              <a:rPr lang="en-GB" sz="2400" b="1" dirty="0">
                <a:solidFill>
                  <a:srgbClr val="164194"/>
                </a:solidFill>
              </a:rPr>
              <a:t>criterion </a:t>
            </a:r>
            <a:endParaRPr lang="en-GB" sz="3200" b="1" dirty="0">
              <a:solidFill>
                <a:srgbClr val="164194"/>
              </a:solidFill>
              <a:latin typeface="Century Gothic" panose="020B0502020202020204" pitchFamily="34" charset="0"/>
            </a:endParaRPr>
          </a:p>
          <a:p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BADDD3-73CB-9EC4-8FDB-53F8D3E4240D}"/>
              </a:ext>
            </a:extLst>
          </p:cNvPr>
          <p:cNvSpPr txBox="1"/>
          <p:nvPr/>
        </p:nvSpPr>
        <p:spPr>
          <a:xfrm>
            <a:off x="812517" y="183558"/>
            <a:ext cx="716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Criteria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for the </a:t>
            </a:r>
            <a:r>
              <a:rPr lang="fr-FR" sz="3200" b="1" dirty="0" err="1">
                <a:solidFill>
                  <a:srgbClr val="164194"/>
                </a:solidFill>
                <a:latin typeface="Century Gothic" panose="020B0502020202020204" pitchFamily="34" charset="0"/>
              </a:rPr>
              <a:t>selection</a:t>
            </a:r>
            <a:r>
              <a:rPr lang="fr-FR" sz="3200" b="1" dirty="0">
                <a:solidFill>
                  <a:srgbClr val="164194"/>
                </a:solidFill>
                <a:latin typeface="Century Gothic" panose="020B0502020202020204" pitchFamily="34" charset="0"/>
              </a:rPr>
              <a:t> of Good Practices </a:t>
            </a:r>
          </a:p>
        </p:txBody>
      </p:sp>
    </p:spTree>
    <p:extLst>
      <p:ext uri="{BB962C8B-B14F-4D97-AF65-F5344CB8AC3E}">
        <p14:creationId xmlns:p14="http://schemas.microsoft.com/office/powerpoint/2010/main" val="365554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EUI-URBACT neutral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341806D6-7038-834D-A9BC-7402692B245F}" vid="{B08DF121-684D-BE43-9940-F15A905F0D16}"/>
    </a:ext>
  </a:extLst>
</a:theme>
</file>

<file path=ppt/theme/theme2.xml><?xml version="1.0" encoding="utf-8"?>
<a:theme xmlns:a="http://schemas.openxmlformats.org/drawingml/2006/main" name="EUI-URBACT Gradi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341806D6-7038-834D-A9BC-7402692B245F}" vid="{7BD48F7D-519D-044E-B229-956CE66606D6}"/>
    </a:ext>
  </a:extLst>
</a:theme>
</file>

<file path=ppt/theme/theme3.xml><?xml version="1.0" encoding="utf-8"?>
<a:theme xmlns:a="http://schemas.openxmlformats.org/drawingml/2006/main" name="EUI-URBACT Skylin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341806D6-7038-834D-A9BC-7402692B245F}" vid="{A396F678-DB20-5D4D-9D3E-88BE272DD8AF}"/>
    </a:ext>
  </a:extLst>
</a:theme>
</file>

<file path=ppt/theme/theme4.xml><?xml version="1.0" encoding="utf-8"?>
<a:theme xmlns:a="http://schemas.openxmlformats.org/drawingml/2006/main" name="1_EUI-URBACT SIMPLIFIED Skylin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341806D6-7038-834D-A9BC-7402692B245F}" vid="{CFC461B8-7B09-1248-B284-18C6137CFA65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9eac05-7837-4e93-8ac1-b7ad357d7e20">
      <Terms xmlns="http://schemas.microsoft.com/office/infopath/2007/PartnerControls"/>
    </lcf76f155ced4ddcb4097134ff3c332f>
    <TaxCatchAll xmlns="e3904bdb-a046-4f17-a83b-387fe53b6b1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120E13D5ACF84A98BD039A8D934861" ma:contentTypeVersion="14" ma:contentTypeDescription="Create a new document." ma:contentTypeScope="" ma:versionID="c598d23f856b154cde279cb33df23be7">
  <xsd:schema xmlns:xsd="http://www.w3.org/2001/XMLSchema" xmlns:xs="http://www.w3.org/2001/XMLSchema" xmlns:p="http://schemas.microsoft.com/office/2006/metadata/properties" xmlns:ns2="e3904bdb-a046-4f17-a83b-387fe53b6b16" xmlns:ns3="a89eac05-7837-4e93-8ac1-b7ad357d7e20" targetNamespace="http://schemas.microsoft.com/office/2006/metadata/properties" ma:root="true" ma:fieldsID="7c392b9d6c071c2f56fe2e1f1f353854" ns2:_="" ns3:_="">
    <xsd:import namespace="e3904bdb-a046-4f17-a83b-387fe53b6b16"/>
    <xsd:import namespace="a89eac05-7837-4e93-8ac1-b7ad357d7e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904bdb-a046-4f17-a83b-387fe53b6b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a94e7d2a-c2a6-4209-95f8-54f37e08f791}" ma:internalName="TaxCatchAll" ma:showField="CatchAllData" ma:web="e3904bdb-a046-4f17-a83b-387fe53b6b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eac05-7837-4e93-8ac1-b7ad357d7e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4fd23e0-4e92-4052-93a3-35dc230bb3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4F6EB5-959A-4AE5-8791-40EBDA57AEC5}">
  <ds:schemaRefs>
    <ds:schemaRef ds:uri="http://schemas.microsoft.com/office/2006/metadata/properties"/>
    <ds:schemaRef ds:uri="http://schemas.microsoft.com/office/infopath/2007/PartnerControls"/>
    <ds:schemaRef ds:uri="a89eac05-7837-4e93-8ac1-b7ad357d7e20"/>
    <ds:schemaRef ds:uri="e3904bdb-a046-4f17-a83b-387fe53b6b16"/>
  </ds:schemaRefs>
</ds:datastoreItem>
</file>

<file path=customXml/itemProps2.xml><?xml version="1.0" encoding="utf-8"?>
<ds:datastoreItem xmlns:ds="http://schemas.openxmlformats.org/officeDocument/2006/customXml" ds:itemID="{F8A5F7AD-2D15-4B46-9B3D-5273DC8C4C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904bdb-a046-4f17-a83b-387fe53b6b16"/>
    <ds:schemaRef ds:uri="a89eac05-7837-4e93-8ac1-b7ad357d7e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DB340C-B1B4-416F-8D2C-D59086E3FA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Urban points ppt presentation</Template>
  <TotalTime>0</TotalTime>
  <Words>1623</Words>
  <Application>Microsoft Office PowerPoint</Application>
  <PresentationFormat>Grand écran</PresentationFormat>
  <Paragraphs>199</Paragraphs>
  <Slides>25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Aptos</vt:lpstr>
      <vt:lpstr>Arial</vt:lpstr>
      <vt:lpstr>Calibri</vt:lpstr>
      <vt:lpstr>Century Gothic</vt:lpstr>
      <vt:lpstr>Core Sans C 45 Regular</vt:lpstr>
      <vt:lpstr>Tahoma</vt:lpstr>
      <vt:lpstr>Wingdings</vt:lpstr>
      <vt:lpstr>EUI-URBACT neutral slide</vt:lpstr>
      <vt:lpstr>EUI-URBACT Gradient slide</vt:lpstr>
      <vt:lpstr>EUI-URBACT Skyline slide</vt:lpstr>
      <vt:lpstr>1_EUI-URBACT SIMPLIFIED Skyline slide</vt:lpstr>
      <vt:lpstr>Infossession :  URBACT Good Practices &amp;  EUI City-to-City Exchanges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Next online info sessions!</vt:lpstr>
      <vt:lpstr>Questions?</vt:lpstr>
      <vt:lpstr>Présentation PowerPoint</vt:lpstr>
      <vt:lpstr>What is a City-to-city exchange?</vt:lpstr>
      <vt:lpstr>City-to-City Exchanges: what type of support do we provide?</vt:lpstr>
      <vt:lpstr>City-to-City Exchanges in 2023 – Pilot Phase</vt:lpstr>
      <vt:lpstr>City-to-City Exchanges in 2024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using this Template, make sure to replace the UCP-NUP logoset, displayed in the top right corner of your slides.</dc:title>
  <dc:creator>Wannes Haemers</dc:creator>
  <cp:lastModifiedBy>Fabian</cp:lastModifiedBy>
  <cp:revision>2</cp:revision>
  <dcterms:created xsi:type="dcterms:W3CDTF">2024-03-20T15:27:11Z</dcterms:created>
  <dcterms:modified xsi:type="dcterms:W3CDTF">2024-05-14T12:24:30Z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0x01010058120E13D5ACF84A98BD039A8D934861</vt:lpwstr>
  </property>
</Properties>
</file>