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68" r:id="rId5"/>
    <p:sldMasterId id="2147483828" r:id="rId6"/>
    <p:sldMasterId id="2147483841" r:id="rId7"/>
  </p:sldMasterIdLst>
  <p:notesMasterIdLst>
    <p:notesMasterId r:id="rId36"/>
  </p:notesMasterIdLst>
  <p:sldIdLst>
    <p:sldId id="297" r:id="rId8"/>
    <p:sldId id="274" r:id="rId9"/>
    <p:sldId id="349" r:id="rId10"/>
    <p:sldId id="333" r:id="rId11"/>
    <p:sldId id="315" r:id="rId12"/>
    <p:sldId id="316" r:id="rId13"/>
    <p:sldId id="317" r:id="rId14"/>
    <p:sldId id="318" r:id="rId15"/>
    <p:sldId id="550" r:id="rId16"/>
    <p:sldId id="320" r:id="rId17"/>
    <p:sldId id="322" r:id="rId18"/>
    <p:sldId id="359" r:id="rId19"/>
    <p:sldId id="323" r:id="rId20"/>
    <p:sldId id="324" r:id="rId21"/>
    <p:sldId id="332" r:id="rId22"/>
    <p:sldId id="366" r:id="rId23"/>
    <p:sldId id="548" r:id="rId24"/>
    <p:sldId id="552" r:id="rId25"/>
    <p:sldId id="551" r:id="rId26"/>
    <p:sldId id="553" r:id="rId27"/>
    <p:sldId id="554" r:id="rId28"/>
    <p:sldId id="407" r:id="rId29"/>
    <p:sldId id="555" r:id="rId30"/>
    <p:sldId id="556" r:id="rId31"/>
    <p:sldId id="557" r:id="rId32"/>
    <p:sldId id="546" r:id="rId33"/>
    <p:sldId id="547" r:id="rId34"/>
    <p:sldId id="291"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F96"/>
    <a:srgbClr val="767676"/>
    <a:srgbClr val="A3ADD8"/>
    <a:srgbClr val="003399"/>
    <a:srgbClr val="C70075"/>
    <a:srgbClr val="0D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EE0B5-1CEA-0153-4660-9D65C6DFC3E0}" v="133" dt="2024-05-21T09:53:07.810"/>
    <p1510:client id="{B8B403F5-9500-2651-3B04-11EC2ADF0B97}" v="356" dt="2024-05-21T09:40:15.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78" d="100"/>
          <a:sy n="78" d="100"/>
        </p:scale>
        <p:origin x="87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sart Fabian" userId="ad30496e-4b95-4fc4-a471-481070cc7ba5" providerId="ADAL" clId="{ADCBD6B4-3E8B-43DD-A4A7-6DD7CA6A35F3}"/>
    <pc:docChg chg="undo redo custSel addSld delSld modSld sldOrd modMainMaster">
      <pc:chgData name="Massart Fabian" userId="ad30496e-4b95-4fc4-a471-481070cc7ba5" providerId="ADAL" clId="{ADCBD6B4-3E8B-43DD-A4A7-6DD7CA6A35F3}" dt="2024-04-25T10:41:23.866" v="171" actId="1076"/>
      <pc:docMkLst>
        <pc:docMk/>
      </pc:docMkLst>
      <pc:sldChg chg="modSp add del mod">
        <pc:chgData name="Massart Fabian" userId="ad30496e-4b95-4fc4-a471-481070cc7ba5" providerId="ADAL" clId="{ADCBD6B4-3E8B-43DD-A4A7-6DD7CA6A35F3}" dt="2024-04-25T10:35:51.846" v="106" actId="47"/>
        <pc:sldMkLst>
          <pc:docMk/>
          <pc:sldMk cId="1552118768" sldId="260"/>
        </pc:sldMkLst>
        <pc:spChg chg="mod">
          <ac:chgData name="Massart Fabian" userId="ad30496e-4b95-4fc4-a471-481070cc7ba5" providerId="ADAL" clId="{ADCBD6B4-3E8B-43DD-A4A7-6DD7CA6A35F3}" dt="2024-04-25T10:34:09.875" v="88" actId="14100"/>
          <ac:spMkLst>
            <pc:docMk/>
            <pc:sldMk cId="1552118768" sldId="260"/>
            <ac:spMk id="5" creationId="{A830A23B-4522-4DF3-A21D-A14DE1CEB79E}"/>
          </ac:spMkLst>
        </pc:spChg>
        <pc:picChg chg="mod">
          <ac:chgData name="Massart Fabian" userId="ad30496e-4b95-4fc4-a471-481070cc7ba5" providerId="ADAL" clId="{ADCBD6B4-3E8B-43DD-A4A7-6DD7CA6A35F3}" dt="2024-04-25T10:34:48.496" v="91" actId="14100"/>
          <ac:picMkLst>
            <pc:docMk/>
            <pc:sldMk cId="1552118768" sldId="260"/>
            <ac:picMk id="4" creationId="{22699543-B4DD-4B0D-B848-5DB8849421FD}"/>
          </ac:picMkLst>
        </pc:picChg>
      </pc:sldChg>
      <pc:sldChg chg="modSp add del mod">
        <pc:chgData name="Massart Fabian" userId="ad30496e-4b95-4fc4-a471-481070cc7ba5" providerId="ADAL" clId="{ADCBD6B4-3E8B-43DD-A4A7-6DD7CA6A35F3}" dt="2024-04-25T10:35:05.325" v="92" actId="47"/>
        <pc:sldMkLst>
          <pc:docMk/>
          <pc:sldMk cId="1062260248" sldId="262"/>
        </pc:sldMkLst>
        <pc:spChg chg="mod">
          <ac:chgData name="Massart Fabian" userId="ad30496e-4b95-4fc4-a471-481070cc7ba5" providerId="ADAL" clId="{ADCBD6B4-3E8B-43DD-A4A7-6DD7CA6A35F3}" dt="2024-04-25T10:33:54.029" v="85"/>
          <ac:spMkLst>
            <pc:docMk/>
            <pc:sldMk cId="1062260248" sldId="262"/>
            <ac:spMk id="2" creationId="{00000000-0000-0000-0000-000000000000}"/>
          </ac:spMkLst>
        </pc:spChg>
      </pc:sldChg>
      <pc:sldChg chg="ord">
        <pc:chgData name="Massart Fabian" userId="ad30496e-4b95-4fc4-a471-481070cc7ba5" providerId="ADAL" clId="{ADCBD6B4-3E8B-43DD-A4A7-6DD7CA6A35F3}" dt="2024-04-25T10:40:05.856" v="148"/>
        <pc:sldMkLst>
          <pc:docMk/>
          <pc:sldMk cId="2487290285" sldId="274"/>
        </pc:sldMkLst>
      </pc:sldChg>
      <pc:sldChg chg="mod modShow">
        <pc:chgData name="Massart Fabian" userId="ad30496e-4b95-4fc4-a471-481070cc7ba5" providerId="ADAL" clId="{ADCBD6B4-3E8B-43DD-A4A7-6DD7CA6A35F3}" dt="2024-04-25T10:27:10.001" v="6" actId="729"/>
        <pc:sldMkLst>
          <pc:docMk/>
          <pc:sldMk cId="121745939" sldId="292"/>
        </pc:sldMkLst>
      </pc:sldChg>
      <pc:sldChg chg="del">
        <pc:chgData name="Massart Fabian" userId="ad30496e-4b95-4fc4-a471-481070cc7ba5" providerId="ADAL" clId="{ADCBD6B4-3E8B-43DD-A4A7-6DD7CA6A35F3}" dt="2024-04-25T10:39:53.836" v="146" actId="47"/>
        <pc:sldMkLst>
          <pc:docMk/>
          <pc:sldMk cId="481071312" sldId="293"/>
        </pc:sldMkLst>
      </pc:sldChg>
      <pc:sldChg chg="del">
        <pc:chgData name="Massart Fabian" userId="ad30496e-4b95-4fc4-a471-481070cc7ba5" providerId="ADAL" clId="{ADCBD6B4-3E8B-43DD-A4A7-6DD7CA6A35F3}" dt="2024-04-25T10:39:51.780" v="145" actId="47"/>
        <pc:sldMkLst>
          <pc:docMk/>
          <pc:sldMk cId="1388170002" sldId="294"/>
        </pc:sldMkLst>
      </pc:sldChg>
      <pc:sldChg chg="del">
        <pc:chgData name="Massart Fabian" userId="ad30496e-4b95-4fc4-a471-481070cc7ba5" providerId="ADAL" clId="{ADCBD6B4-3E8B-43DD-A4A7-6DD7CA6A35F3}" dt="2024-04-25T10:39:51.780" v="145" actId="47"/>
        <pc:sldMkLst>
          <pc:docMk/>
          <pc:sldMk cId="1800542725" sldId="296"/>
        </pc:sldMkLst>
      </pc:sldChg>
      <pc:sldChg chg="addSp delSp modSp new mod ord modClrScheme chgLayout">
        <pc:chgData name="Massart Fabian" userId="ad30496e-4b95-4fc4-a471-481070cc7ba5" providerId="ADAL" clId="{ADCBD6B4-3E8B-43DD-A4A7-6DD7CA6A35F3}" dt="2024-04-25T10:30:33.825" v="43" actId="1076"/>
        <pc:sldMkLst>
          <pc:docMk/>
          <pc:sldMk cId="2617661979" sldId="297"/>
        </pc:sldMkLst>
        <pc:spChg chg="del mod ord">
          <ac:chgData name="Massart Fabian" userId="ad30496e-4b95-4fc4-a471-481070cc7ba5" providerId="ADAL" clId="{ADCBD6B4-3E8B-43DD-A4A7-6DD7CA6A35F3}" dt="2024-04-25T10:25:41.320" v="3" actId="700"/>
          <ac:spMkLst>
            <pc:docMk/>
            <pc:sldMk cId="2617661979" sldId="297"/>
            <ac:spMk id="2" creationId="{51D89BED-7BFB-770E-FCA8-C51C8947A1DB}"/>
          </ac:spMkLst>
        </pc:spChg>
        <pc:spChg chg="del mod ord">
          <ac:chgData name="Massart Fabian" userId="ad30496e-4b95-4fc4-a471-481070cc7ba5" providerId="ADAL" clId="{ADCBD6B4-3E8B-43DD-A4A7-6DD7CA6A35F3}" dt="2024-04-25T10:25:41.320" v="3" actId="700"/>
          <ac:spMkLst>
            <pc:docMk/>
            <pc:sldMk cId="2617661979" sldId="297"/>
            <ac:spMk id="3" creationId="{A521E087-E7A2-F5DC-6F55-A216EBBBA736}"/>
          </ac:spMkLst>
        </pc:spChg>
        <pc:spChg chg="add mod ord">
          <ac:chgData name="Massart Fabian" userId="ad30496e-4b95-4fc4-a471-481070cc7ba5" providerId="ADAL" clId="{ADCBD6B4-3E8B-43DD-A4A7-6DD7CA6A35F3}" dt="2024-04-25T10:30:33.825" v="43" actId="1076"/>
          <ac:spMkLst>
            <pc:docMk/>
            <pc:sldMk cId="2617661979" sldId="297"/>
            <ac:spMk id="4" creationId="{061D1537-BDAE-6B06-E0A1-402B71AC3F14}"/>
          </ac:spMkLst>
        </pc:spChg>
        <pc:spChg chg="add mod ord">
          <ac:chgData name="Massart Fabian" userId="ad30496e-4b95-4fc4-a471-481070cc7ba5" providerId="ADAL" clId="{ADCBD6B4-3E8B-43DD-A4A7-6DD7CA6A35F3}" dt="2024-04-25T10:30:27.095" v="41" actId="20577"/>
          <ac:spMkLst>
            <pc:docMk/>
            <pc:sldMk cId="2617661979" sldId="297"/>
            <ac:spMk id="5" creationId="{C2A523E9-D2DA-68F1-9C84-93D595CECD76}"/>
          </ac:spMkLst>
        </pc:spChg>
      </pc:sldChg>
      <pc:sldChg chg="modSp add del mod">
        <pc:chgData name="Massart Fabian" userId="ad30496e-4b95-4fc4-a471-481070cc7ba5" providerId="ADAL" clId="{ADCBD6B4-3E8B-43DD-A4A7-6DD7CA6A35F3}" dt="2024-04-25T10:41:21.396" v="170" actId="47"/>
        <pc:sldMkLst>
          <pc:docMk/>
          <pc:sldMk cId="2310668902" sldId="302"/>
        </pc:sldMkLst>
        <pc:spChg chg="mod">
          <ac:chgData name="Massart Fabian" userId="ad30496e-4b95-4fc4-a471-481070cc7ba5" providerId="ADAL" clId="{ADCBD6B4-3E8B-43DD-A4A7-6DD7CA6A35F3}" dt="2024-04-25T10:35:26.549" v="105" actId="1076"/>
          <ac:spMkLst>
            <pc:docMk/>
            <pc:sldMk cId="2310668902" sldId="302"/>
            <ac:spMk id="7" creationId="{08FFC269-DE90-41E7-98E8-0BB91861A227}"/>
          </ac:spMkLst>
        </pc:spChg>
      </pc:sldChg>
      <pc:sldChg chg="add del">
        <pc:chgData name="Massart Fabian" userId="ad30496e-4b95-4fc4-a471-481070cc7ba5" providerId="ADAL" clId="{ADCBD6B4-3E8B-43DD-A4A7-6DD7CA6A35F3}" dt="2024-04-25T10:35:51.846" v="106" actId="47"/>
        <pc:sldMkLst>
          <pc:docMk/>
          <pc:sldMk cId="2748859482" sldId="303"/>
        </pc:sldMkLst>
      </pc:sldChg>
      <pc:sldChg chg="add">
        <pc:chgData name="Massart Fabian" userId="ad30496e-4b95-4fc4-a471-481070cc7ba5" providerId="ADAL" clId="{ADCBD6B4-3E8B-43DD-A4A7-6DD7CA6A35F3}" dt="2024-04-25T10:26:26.065" v="4"/>
        <pc:sldMkLst>
          <pc:docMk/>
          <pc:sldMk cId="805162146" sldId="315"/>
        </pc:sldMkLst>
      </pc:sldChg>
      <pc:sldChg chg="add">
        <pc:chgData name="Massart Fabian" userId="ad30496e-4b95-4fc4-a471-481070cc7ba5" providerId="ADAL" clId="{ADCBD6B4-3E8B-43DD-A4A7-6DD7CA6A35F3}" dt="2024-04-25T10:26:26.065" v="4"/>
        <pc:sldMkLst>
          <pc:docMk/>
          <pc:sldMk cId="1590379887" sldId="316"/>
        </pc:sldMkLst>
      </pc:sldChg>
      <pc:sldChg chg="add">
        <pc:chgData name="Massart Fabian" userId="ad30496e-4b95-4fc4-a471-481070cc7ba5" providerId="ADAL" clId="{ADCBD6B4-3E8B-43DD-A4A7-6DD7CA6A35F3}" dt="2024-04-25T10:26:26.065" v="4"/>
        <pc:sldMkLst>
          <pc:docMk/>
          <pc:sldMk cId="133479115" sldId="317"/>
        </pc:sldMkLst>
      </pc:sldChg>
      <pc:sldChg chg="add">
        <pc:chgData name="Massart Fabian" userId="ad30496e-4b95-4fc4-a471-481070cc7ba5" providerId="ADAL" clId="{ADCBD6B4-3E8B-43DD-A4A7-6DD7CA6A35F3}" dt="2024-04-25T10:26:26.065" v="4"/>
        <pc:sldMkLst>
          <pc:docMk/>
          <pc:sldMk cId="3354984514" sldId="318"/>
        </pc:sldMkLst>
      </pc:sldChg>
      <pc:sldChg chg="modSp add mod">
        <pc:chgData name="Massart Fabian" userId="ad30496e-4b95-4fc4-a471-481070cc7ba5" providerId="ADAL" clId="{ADCBD6B4-3E8B-43DD-A4A7-6DD7CA6A35F3}" dt="2024-04-25T10:38:05.786" v="127" actId="14100"/>
        <pc:sldMkLst>
          <pc:docMk/>
          <pc:sldMk cId="410232758" sldId="319"/>
        </pc:sldMkLst>
        <pc:spChg chg="mod">
          <ac:chgData name="Massart Fabian" userId="ad30496e-4b95-4fc4-a471-481070cc7ba5" providerId="ADAL" clId="{ADCBD6B4-3E8B-43DD-A4A7-6DD7CA6A35F3}" dt="2024-04-25T10:38:05.786" v="127" actId="14100"/>
          <ac:spMkLst>
            <pc:docMk/>
            <pc:sldMk cId="410232758" sldId="319"/>
            <ac:spMk id="2" creationId="{5BECC9CA-E658-4EAA-9D4D-9B00001E5BF6}"/>
          </ac:spMkLst>
        </pc:spChg>
      </pc:sldChg>
      <pc:sldChg chg="add">
        <pc:chgData name="Massart Fabian" userId="ad30496e-4b95-4fc4-a471-481070cc7ba5" providerId="ADAL" clId="{ADCBD6B4-3E8B-43DD-A4A7-6DD7CA6A35F3}" dt="2024-04-25T10:26:26.065" v="4"/>
        <pc:sldMkLst>
          <pc:docMk/>
          <pc:sldMk cId="310192550" sldId="320"/>
        </pc:sldMkLst>
      </pc:sldChg>
      <pc:sldChg chg="modSp add mod setBg">
        <pc:chgData name="Massart Fabian" userId="ad30496e-4b95-4fc4-a471-481070cc7ba5" providerId="ADAL" clId="{ADCBD6B4-3E8B-43DD-A4A7-6DD7CA6A35F3}" dt="2024-04-25T10:36:12.322" v="109" actId="14100"/>
        <pc:sldMkLst>
          <pc:docMk/>
          <pc:sldMk cId="3181888255" sldId="321"/>
        </pc:sldMkLst>
        <pc:spChg chg="mod">
          <ac:chgData name="Massart Fabian" userId="ad30496e-4b95-4fc4-a471-481070cc7ba5" providerId="ADAL" clId="{ADCBD6B4-3E8B-43DD-A4A7-6DD7CA6A35F3}" dt="2024-04-25T10:36:12.322" v="109" actId="14100"/>
          <ac:spMkLst>
            <pc:docMk/>
            <pc:sldMk cId="3181888255" sldId="321"/>
            <ac:spMk id="2" creationId="{44FC16BE-2F3C-4C4C-B49C-7D59F0F809D1}"/>
          </ac:spMkLst>
        </pc:spChg>
      </pc:sldChg>
      <pc:sldChg chg="addSp delSp modSp add mod modClrScheme chgLayout">
        <pc:chgData name="Massart Fabian" userId="ad30496e-4b95-4fc4-a471-481070cc7ba5" providerId="ADAL" clId="{ADCBD6B4-3E8B-43DD-A4A7-6DD7CA6A35F3}" dt="2024-04-25T10:38:20.556" v="130" actId="113"/>
        <pc:sldMkLst>
          <pc:docMk/>
          <pc:sldMk cId="1835256261" sldId="322"/>
        </pc:sldMkLst>
        <pc:spChg chg="add del mod ord">
          <ac:chgData name="Massart Fabian" userId="ad30496e-4b95-4fc4-a471-481070cc7ba5" providerId="ADAL" clId="{ADCBD6B4-3E8B-43DD-A4A7-6DD7CA6A35F3}" dt="2024-04-25T10:37:14.285" v="120" actId="700"/>
          <ac:spMkLst>
            <pc:docMk/>
            <pc:sldMk cId="1835256261" sldId="322"/>
            <ac:spMk id="2" creationId="{2917F098-2CAA-4FF9-A89C-31EFD887FB85}"/>
          </ac:spMkLst>
        </pc:spChg>
        <pc:spChg chg="mod ord">
          <ac:chgData name="Massart Fabian" userId="ad30496e-4b95-4fc4-a471-481070cc7ba5" providerId="ADAL" clId="{ADCBD6B4-3E8B-43DD-A4A7-6DD7CA6A35F3}" dt="2024-04-25T10:37:49.347" v="126" actId="5793"/>
          <ac:spMkLst>
            <pc:docMk/>
            <pc:sldMk cId="1835256261" sldId="322"/>
            <ac:spMk id="3" creationId="{E1D234C8-6736-40BA-B61F-E3EF219FC9C4}"/>
          </ac:spMkLst>
        </pc:spChg>
        <pc:spChg chg="add mod">
          <ac:chgData name="Massart Fabian" userId="ad30496e-4b95-4fc4-a471-481070cc7ba5" providerId="ADAL" clId="{ADCBD6B4-3E8B-43DD-A4A7-6DD7CA6A35F3}" dt="2024-04-25T10:38:20.556" v="130" actId="113"/>
          <ac:spMkLst>
            <pc:docMk/>
            <pc:sldMk cId="1835256261" sldId="322"/>
            <ac:spMk id="4" creationId="{A7A42CC7-4DA4-855B-6B19-8092D2E9EB61}"/>
          </ac:spMkLst>
        </pc:spChg>
        <pc:spChg chg="add del mod ord">
          <ac:chgData name="Massart Fabian" userId="ad30496e-4b95-4fc4-a471-481070cc7ba5" providerId="ADAL" clId="{ADCBD6B4-3E8B-43DD-A4A7-6DD7CA6A35F3}" dt="2024-04-25T10:37:14.285" v="120" actId="700"/>
          <ac:spMkLst>
            <pc:docMk/>
            <pc:sldMk cId="1835256261" sldId="322"/>
            <ac:spMk id="5" creationId="{44CEECDA-14D2-2554-DD70-4AFBABEA8236}"/>
          </ac:spMkLst>
        </pc:spChg>
      </pc:sldChg>
      <pc:sldChg chg="addSp delSp modSp add mod">
        <pc:chgData name="Massart Fabian" userId="ad30496e-4b95-4fc4-a471-481070cc7ba5" providerId="ADAL" clId="{ADCBD6B4-3E8B-43DD-A4A7-6DD7CA6A35F3}" dt="2024-04-25T10:38:33.975" v="136" actId="113"/>
        <pc:sldMkLst>
          <pc:docMk/>
          <pc:sldMk cId="1371595502" sldId="323"/>
        </pc:sldMkLst>
        <pc:spChg chg="mod">
          <ac:chgData name="Massart Fabian" userId="ad30496e-4b95-4fc4-a471-481070cc7ba5" providerId="ADAL" clId="{ADCBD6B4-3E8B-43DD-A4A7-6DD7CA6A35F3}" dt="2024-04-25T10:38:28.346" v="132" actId="21"/>
          <ac:spMkLst>
            <pc:docMk/>
            <pc:sldMk cId="1371595502" sldId="323"/>
            <ac:spMk id="2" creationId="{2917F098-2CAA-4FF9-A89C-31EFD887FB85}"/>
          </ac:spMkLst>
        </pc:spChg>
        <pc:spChg chg="add del">
          <ac:chgData name="Massart Fabian" userId="ad30496e-4b95-4fc4-a471-481070cc7ba5" providerId="ADAL" clId="{ADCBD6B4-3E8B-43DD-A4A7-6DD7CA6A35F3}" dt="2024-04-25T10:38:15.525" v="129" actId="22"/>
          <ac:spMkLst>
            <pc:docMk/>
            <pc:sldMk cId="1371595502" sldId="323"/>
            <ac:spMk id="4" creationId="{8EF49714-7855-943F-DD0B-BDE72DB01892}"/>
          </ac:spMkLst>
        </pc:spChg>
        <pc:spChg chg="add mod">
          <ac:chgData name="Massart Fabian" userId="ad30496e-4b95-4fc4-a471-481070cc7ba5" providerId="ADAL" clId="{ADCBD6B4-3E8B-43DD-A4A7-6DD7CA6A35F3}" dt="2024-04-25T10:38:33.975" v="136" actId="113"/>
          <ac:spMkLst>
            <pc:docMk/>
            <pc:sldMk cId="1371595502" sldId="323"/>
            <ac:spMk id="7" creationId="{EF15BF10-42C9-BF05-2B55-E1C4471A23F3}"/>
          </ac:spMkLst>
        </pc:spChg>
      </pc:sldChg>
      <pc:sldChg chg="addSp delSp modSp add mod">
        <pc:chgData name="Massart Fabian" userId="ad30496e-4b95-4fc4-a471-481070cc7ba5" providerId="ADAL" clId="{ADCBD6B4-3E8B-43DD-A4A7-6DD7CA6A35F3}" dt="2024-04-25T10:39:15.256" v="143" actId="113"/>
        <pc:sldMkLst>
          <pc:docMk/>
          <pc:sldMk cId="3156075718" sldId="324"/>
        </pc:sldMkLst>
        <pc:spChg chg="add del">
          <ac:chgData name="Massart Fabian" userId="ad30496e-4b95-4fc4-a471-481070cc7ba5" providerId="ADAL" clId="{ADCBD6B4-3E8B-43DD-A4A7-6DD7CA6A35F3}" dt="2024-04-25T10:38:56.858" v="138" actId="22"/>
          <ac:spMkLst>
            <pc:docMk/>
            <pc:sldMk cId="3156075718" sldId="324"/>
            <ac:spMk id="3" creationId="{0A9C2024-B6FA-DDF4-DE62-B7BA04E5DF6B}"/>
          </ac:spMkLst>
        </pc:spChg>
        <pc:spChg chg="mod">
          <ac:chgData name="Massart Fabian" userId="ad30496e-4b95-4fc4-a471-481070cc7ba5" providerId="ADAL" clId="{ADCBD6B4-3E8B-43DD-A4A7-6DD7CA6A35F3}" dt="2024-04-25T10:39:15.256" v="143" actId="113"/>
          <ac:spMkLst>
            <pc:docMk/>
            <pc:sldMk cId="3156075718" sldId="324"/>
            <ac:spMk id="8" creationId="{BD861591-E6B5-4646-AC5A-8E0EA14DE713}"/>
          </ac:spMkLst>
        </pc:spChg>
      </pc:sldChg>
      <pc:sldChg chg="modSp add mod">
        <pc:chgData name="Massart Fabian" userId="ad30496e-4b95-4fc4-a471-481070cc7ba5" providerId="ADAL" clId="{ADCBD6B4-3E8B-43DD-A4A7-6DD7CA6A35F3}" dt="2024-04-25T10:39:28.866" v="144" actId="14100"/>
        <pc:sldMkLst>
          <pc:docMk/>
          <pc:sldMk cId="80516370" sldId="332"/>
        </pc:sldMkLst>
        <pc:spChg chg="mod">
          <ac:chgData name="Massart Fabian" userId="ad30496e-4b95-4fc4-a471-481070cc7ba5" providerId="ADAL" clId="{ADCBD6B4-3E8B-43DD-A4A7-6DD7CA6A35F3}" dt="2024-04-25T10:39:28.866" v="144" actId="14100"/>
          <ac:spMkLst>
            <pc:docMk/>
            <pc:sldMk cId="80516370" sldId="332"/>
            <ac:spMk id="2" creationId="{EA875A6C-D223-480E-9D8E-3FE4971903E3}"/>
          </ac:spMkLst>
        </pc:spChg>
      </pc:sldChg>
      <pc:sldChg chg="addSp modSp add mod ord">
        <pc:chgData name="Massart Fabian" userId="ad30496e-4b95-4fc4-a471-481070cc7ba5" providerId="ADAL" clId="{ADCBD6B4-3E8B-43DD-A4A7-6DD7CA6A35F3}" dt="2024-04-25T10:41:23.866" v="171" actId="1076"/>
        <pc:sldMkLst>
          <pc:docMk/>
          <pc:sldMk cId="2263328723" sldId="333"/>
        </pc:sldMkLst>
        <pc:spChg chg="mod">
          <ac:chgData name="Massart Fabian" userId="ad30496e-4b95-4fc4-a471-481070cc7ba5" providerId="ADAL" clId="{ADCBD6B4-3E8B-43DD-A4A7-6DD7CA6A35F3}" dt="2024-04-25T10:41:02.706" v="163" actId="20577"/>
          <ac:spMkLst>
            <pc:docMk/>
            <pc:sldMk cId="2263328723" sldId="333"/>
            <ac:spMk id="6" creationId="{ABD6DEEE-3D15-EB93-713D-BD6234B0D8A8}"/>
          </ac:spMkLst>
        </pc:spChg>
        <pc:spChg chg="mod">
          <ac:chgData name="Massart Fabian" userId="ad30496e-4b95-4fc4-a471-481070cc7ba5" providerId="ADAL" clId="{ADCBD6B4-3E8B-43DD-A4A7-6DD7CA6A35F3}" dt="2024-04-25T10:41:09.186" v="166"/>
          <ac:spMkLst>
            <pc:docMk/>
            <pc:sldMk cId="2263328723" sldId="333"/>
            <ac:spMk id="7" creationId="{35063828-A385-3C21-E9CF-437B4A9E60A1}"/>
          </ac:spMkLst>
        </pc:spChg>
        <pc:picChg chg="add mod">
          <ac:chgData name="Massart Fabian" userId="ad30496e-4b95-4fc4-a471-481070cc7ba5" providerId="ADAL" clId="{ADCBD6B4-3E8B-43DD-A4A7-6DD7CA6A35F3}" dt="2024-04-25T10:41:23.866" v="171" actId="1076"/>
          <ac:picMkLst>
            <pc:docMk/>
            <pc:sldMk cId="2263328723" sldId="333"/>
            <ac:picMk id="2" creationId="{1CFA0D07-C3BC-8629-4EB9-8B815EE4B590}"/>
          </ac:picMkLst>
        </pc:picChg>
      </pc:sldChg>
      <pc:sldChg chg="addSp delSp modSp add del mod modClrScheme chgLayout">
        <pc:chgData name="Massart Fabian" userId="ad30496e-4b95-4fc4-a471-481070cc7ba5" providerId="ADAL" clId="{ADCBD6B4-3E8B-43DD-A4A7-6DD7CA6A35F3}" dt="2024-04-25T10:35:51.846" v="106" actId="47"/>
        <pc:sldMkLst>
          <pc:docMk/>
          <pc:sldMk cId="2377231603" sldId="336"/>
        </pc:sldMkLst>
        <pc:spChg chg="mod ord">
          <ac:chgData name="Massart Fabian" userId="ad30496e-4b95-4fc4-a471-481070cc7ba5" providerId="ADAL" clId="{ADCBD6B4-3E8B-43DD-A4A7-6DD7CA6A35F3}" dt="2024-04-25T10:33:59.155" v="87"/>
          <ac:spMkLst>
            <pc:docMk/>
            <pc:sldMk cId="2377231603" sldId="336"/>
            <ac:spMk id="2" creationId="{00000000-0000-0000-0000-000000000000}"/>
          </ac:spMkLst>
        </pc:spChg>
        <pc:spChg chg="add del">
          <ac:chgData name="Massart Fabian" userId="ad30496e-4b95-4fc4-a471-481070cc7ba5" providerId="ADAL" clId="{ADCBD6B4-3E8B-43DD-A4A7-6DD7CA6A35F3}" dt="2024-04-25T10:31:23.915" v="51" actId="478"/>
          <ac:spMkLst>
            <pc:docMk/>
            <pc:sldMk cId="2377231603" sldId="336"/>
            <ac:spMk id="3" creationId="{00000000-0000-0000-0000-000000000000}"/>
          </ac:spMkLst>
        </pc:spChg>
        <pc:spChg chg="add del mod ord">
          <ac:chgData name="Massart Fabian" userId="ad30496e-4b95-4fc4-a471-481070cc7ba5" providerId="ADAL" clId="{ADCBD6B4-3E8B-43DD-A4A7-6DD7CA6A35F3}" dt="2024-04-25T10:30:54.205" v="45" actId="700"/>
          <ac:spMkLst>
            <pc:docMk/>
            <pc:sldMk cId="2377231603" sldId="336"/>
            <ac:spMk id="4" creationId="{8CA27DAC-E22E-AF3D-A623-D0132066732E}"/>
          </ac:spMkLst>
        </pc:spChg>
        <pc:spChg chg="add del mod ord">
          <ac:chgData name="Massart Fabian" userId="ad30496e-4b95-4fc4-a471-481070cc7ba5" providerId="ADAL" clId="{ADCBD6B4-3E8B-43DD-A4A7-6DD7CA6A35F3}" dt="2024-04-25T10:31:13.785" v="49" actId="700"/>
          <ac:spMkLst>
            <pc:docMk/>
            <pc:sldMk cId="2377231603" sldId="336"/>
            <ac:spMk id="5" creationId="{969ED97C-069A-179C-0EFA-64AFA8D018D7}"/>
          </ac:spMkLst>
        </pc:spChg>
      </pc:sldChg>
      <pc:sldChg chg="modSp add del">
        <pc:chgData name="Massart Fabian" userId="ad30496e-4b95-4fc4-a471-481070cc7ba5" providerId="ADAL" clId="{ADCBD6B4-3E8B-43DD-A4A7-6DD7CA6A35F3}" dt="2024-04-25T10:35:51.846" v="106" actId="47"/>
        <pc:sldMkLst>
          <pc:docMk/>
          <pc:sldMk cId="758532153" sldId="355"/>
        </pc:sldMkLst>
        <pc:spChg chg="mod">
          <ac:chgData name="Massart Fabian" userId="ad30496e-4b95-4fc4-a471-481070cc7ba5" providerId="ADAL" clId="{ADCBD6B4-3E8B-43DD-A4A7-6DD7CA6A35F3}" dt="2024-04-25T10:34:20.795" v="89" actId="255"/>
          <ac:spMkLst>
            <pc:docMk/>
            <pc:sldMk cId="758532153" sldId="355"/>
            <ac:spMk id="14" creationId="{715CE4EF-55CF-4F6E-BE23-06C2920467D8}"/>
          </ac:spMkLst>
        </pc:spChg>
      </pc:sldChg>
      <pc:sldChg chg="add del">
        <pc:chgData name="Massart Fabian" userId="ad30496e-4b95-4fc4-a471-481070cc7ba5" providerId="ADAL" clId="{ADCBD6B4-3E8B-43DD-A4A7-6DD7CA6A35F3}" dt="2024-04-25T10:34:30.196" v="90" actId="47"/>
        <pc:sldMkLst>
          <pc:docMk/>
          <pc:sldMk cId="3136435607" sldId="356"/>
        </pc:sldMkLst>
      </pc:sldChg>
      <pc:sldChg chg="add del">
        <pc:chgData name="Massart Fabian" userId="ad30496e-4b95-4fc4-a471-481070cc7ba5" providerId="ADAL" clId="{ADCBD6B4-3E8B-43DD-A4A7-6DD7CA6A35F3}" dt="2024-04-25T10:35:51.846" v="106" actId="47"/>
        <pc:sldMkLst>
          <pc:docMk/>
          <pc:sldMk cId="750062021" sldId="357"/>
        </pc:sldMkLst>
      </pc:sldChg>
      <pc:sldMasterChg chg="addSp delSp modSp mod delSldLayout">
        <pc:chgData name="Massart Fabian" userId="ad30496e-4b95-4fc4-a471-481070cc7ba5" providerId="ADAL" clId="{ADCBD6B4-3E8B-43DD-A4A7-6DD7CA6A35F3}" dt="2024-04-25T10:41:21.396" v="170" actId="47"/>
        <pc:sldMasterMkLst>
          <pc:docMk/>
          <pc:sldMasterMk cId="75038" sldId="2147483720"/>
        </pc:sldMasterMkLst>
        <pc:picChg chg="del">
          <ac:chgData name="Massart Fabian" userId="ad30496e-4b95-4fc4-a471-481070cc7ba5" providerId="ADAL" clId="{ADCBD6B4-3E8B-43DD-A4A7-6DD7CA6A35F3}" dt="2024-04-25T10:29:16.008" v="18" actId="478"/>
          <ac:picMkLst>
            <pc:docMk/>
            <pc:sldMasterMk cId="75038" sldId="2147483720"/>
            <ac:picMk id="3" creationId="{EDE37C75-7991-0E5F-2757-FA3C71C3CC73}"/>
          </ac:picMkLst>
        </pc:picChg>
        <pc:picChg chg="add mod ord">
          <ac:chgData name="Massart Fabian" userId="ad30496e-4b95-4fc4-a471-481070cc7ba5" providerId="ADAL" clId="{ADCBD6B4-3E8B-43DD-A4A7-6DD7CA6A35F3}" dt="2024-04-25T10:29:14.486" v="17" actId="167"/>
          <ac:picMkLst>
            <pc:docMk/>
            <pc:sldMasterMk cId="75038" sldId="2147483720"/>
            <ac:picMk id="4" creationId="{697C0A03-4D22-09CB-E297-23E325655111}"/>
          </ac:picMkLst>
        </pc:picChg>
        <pc:sldLayoutChg chg="del">
          <pc:chgData name="Massart Fabian" userId="ad30496e-4b95-4fc4-a471-481070cc7ba5" providerId="ADAL" clId="{ADCBD6B4-3E8B-43DD-A4A7-6DD7CA6A35F3}" dt="2024-04-25T10:35:51.846" v="106" actId="47"/>
          <pc:sldLayoutMkLst>
            <pc:docMk/>
            <pc:sldMasterMk cId="75038" sldId="2147483720"/>
            <pc:sldLayoutMk cId="4036211286" sldId="2147483843"/>
          </pc:sldLayoutMkLst>
        </pc:sldLayoutChg>
        <pc:sldLayoutChg chg="del">
          <pc:chgData name="Massart Fabian" userId="ad30496e-4b95-4fc4-a471-481070cc7ba5" providerId="ADAL" clId="{ADCBD6B4-3E8B-43DD-A4A7-6DD7CA6A35F3}" dt="2024-04-25T10:35:05.325" v="92" actId="47"/>
          <pc:sldLayoutMkLst>
            <pc:docMk/>
            <pc:sldMasterMk cId="75038" sldId="2147483720"/>
            <pc:sldLayoutMk cId="748601976" sldId="2147483846"/>
          </pc:sldLayoutMkLst>
        </pc:sldLayoutChg>
        <pc:sldLayoutChg chg="del">
          <pc:chgData name="Massart Fabian" userId="ad30496e-4b95-4fc4-a471-481070cc7ba5" providerId="ADAL" clId="{ADCBD6B4-3E8B-43DD-A4A7-6DD7CA6A35F3}" dt="2024-04-25T10:41:21.396" v="170" actId="47"/>
          <pc:sldLayoutMkLst>
            <pc:docMk/>
            <pc:sldMasterMk cId="75038" sldId="2147483720"/>
            <pc:sldLayoutMk cId="4003209983" sldId="2147483847"/>
          </pc:sldLayoutMkLst>
        </pc:sldLayoutChg>
      </pc:sldMasterChg>
    </pc:docChg>
  </pc:docChgLst>
  <pc:docChgLst>
    <pc:chgData name="Massart Fabian" userId="ad30496e-4b95-4fc4-a471-481070cc7ba5" providerId="ADAL" clId="{1F8BA559-EFEB-4BD2-832E-4198E8902449}"/>
    <pc:docChg chg="undo redo custSel addSld delSld modSld">
      <pc:chgData name="Massart Fabian" userId="ad30496e-4b95-4fc4-a471-481070cc7ba5" providerId="ADAL" clId="{1F8BA559-EFEB-4BD2-832E-4198E8902449}" dt="2024-05-21T12:31:55.355" v="2336" actId="20577"/>
      <pc:docMkLst>
        <pc:docMk/>
      </pc:docMkLst>
      <pc:sldChg chg="modSp mod">
        <pc:chgData name="Massart Fabian" userId="ad30496e-4b95-4fc4-a471-481070cc7ba5" providerId="ADAL" clId="{1F8BA559-EFEB-4BD2-832E-4198E8902449}" dt="2024-05-17T07:51:43.223" v="2325" actId="5793"/>
        <pc:sldMkLst>
          <pc:docMk/>
          <pc:sldMk cId="2487290285" sldId="274"/>
        </pc:sldMkLst>
        <pc:spChg chg="mod">
          <ac:chgData name="Massart Fabian" userId="ad30496e-4b95-4fc4-a471-481070cc7ba5" providerId="ADAL" clId="{1F8BA559-EFEB-4BD2-832E-4198E8902449}" dt="2024-05-17T07:51:43.223" v="2325" actId="5793"/>
          <ac:spMkLst>
            <pc:docMk/>
            <pc:sldMk cId="2487290285" sldId="274"/>
            <ac:spMk id="8" creationId="{E5CF77C3-2207-7AFE-F477-B97FBFBC7733}"/>
          </ac:spMkLst>
        </pc:spChg>
      </pc:sldChg>
      <pc:sldChg chg="modSp mod">
        <pc:chgData name="Massart Fabian" userId="ad30496e-4b95-4fc4-a471-481070cc7ba5" providerId="ADAL" clId="{1F8BA559-EFEB-4BD2-832E-4198E8902449}" dt="2024-05-08T09:20:27.571" v="376"/>
        <pc:sldMkLst>
          <pc:docMk/>
          <pc:sldMk cId="805162146" sldId="315"/>
        </pc:sldMkLst>
        <pc:spChg chg="mod">
          <ac:chgData name="Massart Fabian" userId="ad30496e-4b95-4fc4-a471-481070cc7ba5" providerId="ADAL" clId="{1F8BA559-EFEB-4BD2-832E-4198E8902449}" dt="2024-05-08T09:17:27.998" v="294" actId="20577"/>
          <ac:spMkLst>
            <pc:docMk/>
            <pc:sldMk cId="805162146" sldId="315"/>
            <ac:spMk id="2" creationId="{44FC16BE-2F3C-4C4C-B49C-7D59F0F809D1}"/>
          </ac:spMkLst>
        </pc:spChg>
        <pc:spChg chg="mod">
          <ac:chgData name="Massart Fabian" userId="ad30496e-4b95-4fc4-a471-481070cc7ba5" providerId="ADAL" clId="{1F8BA559-EFEB-4BD2-832E-4198E8902449}" dt="2024-05-08T09:20:27.571" v="376"/>
          <ac:spMkLst>
            <pc:docMk/>
            <pc:sldMk cId="805162146" sldId="315"/>
            <ac:spMk id="3" creationId="{D715FFFD-F7CB-481A-BDF6-C281FA3BF3A4}"/>
          </ac:spMkLst>
        </pc:spChg>
      </pc:sldChg>
      <pc:sldChg chg="modSp mod">
        <pc:chgData name="Massart Fabian" userId="ad30496e-4b95-4fc4-a471-481070cc7ba5" providerId="ADAL" clId="{1F8BA559-EFEB-4BD2-832E-4198E8902449}" dt="2024-05-08T09:41:28.965" v="1403" actId="20577"/>
        <pc:sldMkLst>
          <pc:docMk/>
          <pc:sldMk cId="1590379887" sldId="316"/>
        </pc:sldMkLst>
        <pc:spChg chg="mod">
          <ac:chgData name="Massart Fabian" userId="ad30496e-4b95-4fc4-a471-481070cc7ba5" providerId="ADAL" clId="{1F8BA559-EFEB-4BD2-832E-4198E8902449}" dt="2024-05-08T09:20:43.513" v="396" actId="20577"/>
          <ac:spMkLst>
            <pc:docMk/>
            <pc:sldMk cId="1590379887" sldId="316"/>
            <ac:spMk id="2" creationId="{44FC16BE-2F3C-4C4C-B49C-7D59F0F809D1}"/>
          </ac:spMkLst>
        </pc:spChg>
        <pc:spChg chg="mod">
          <ac:chgData name="Massart Fabian" userId="ad30496e-4b95-4fc4-a471-481070cc7ba5" providerId="ADAL" clId="{1F8BA559-EFEB-4BD2-832E-4198E8902449}" dt="2024-05-08T09:20:53.008" v="424" actId="20577"/>
          <ac:spMkLst>
            <pc:docMk/>
            <pc:sldMk cId="1590379887" sldId="316"/>
            <ac:spMk id="11" creationId="{2D848FFA-C972-4343-B552-2FAD9BA80197}"/>
          </ac:spMkLst>
        </pc:spChg>
        <pc:spChg chg="mod">
          <ac:chgData name="Massart Fabian" userId="ad30496e-4b95-4fc4-a471-481070cc7ba5" providerId="ADAL" clId="{1F8BA559-EFEB-4BD2-832E-4198E8902449}" dt="2024-05-08T09:21:24.995" v="465" actId="20577"/>
          <ac:spMkLst>
            <pc:docMk/>
            <pc:sldMk cId="1590379887" sldId="316"/>
            <ac:spMk id="13" creationId="{C0F0F1AA-1587-4EE4-BA56-686D9B057488}"/>
          </ac:spMkLst>
        </pc:spChg>
        <pc:spChg chg="mod">
          <ac:chgData name="Massart Fabian" userId="ad30496e-4b95-4fc4-a471-481070cc7ba5" providerId="ADAL" clId="{1F8BA559-EFEB-4BD2-832E-4198E8902449}" dt="2024-05-08T09:41:28.965" v="1403" actId="20577"/>
          <ac:spMkLst>
            <pc:docMk/>
            <pc:sldMk cId="1590379887" sldId="316"/>
            <ac:spMk id="14" creationId="{9D22A399-3540-4864-B0C4-EFD66F1F1E90}"/>
          </ac:spMkLst>
        </pc:spChg>
      </pc:sldChg>
      <pc:sldChg chg="modSp mod">
        <pc:chgData name="Massart Fabian" userId="ad30496e-4b95-4fc4-a471-481070cc7ba5" providerId="ADAL" clId="{1F8BA559-EFEB-4BD2-832E-4198E8902449}" dt="2024-05-08T09:27:38.665" v="775"/>
        <pc:sldMkLst>
          <pc:docMk/>
          <pc:sldMk cId="133479115" sldId="317"/>
        </pc:sldMkLst>
        <pc:spChg chg="mod">
          <ac:chgData name="Massart Fabian" userId="ad30496e-4b95-4fc4-a471-481070cc7ba5" providerId="ADAL" clId="{1F8BA559-EFEB-4BD2-832E-4198E8902449}" dt="2024-05-08T09:23:18.241" v="582" actId="20577"/>
          <ac:spMkLst>
            <pc:docMk/>
            <pc:sldMk cId="133479115" sldId="317"/>
            <ac:spMk id="2" creationId="{44FC16BE-2F3C-4C4C-B49C-7D59F0F809D1}"/>
          </ac:spMkLst>
        </pc:spChg>
        <pc:spChg chg="mod">
          <ac:chgData name="Massart Fabian" userId="ad30496e-4b95-4fc4-a471-481070cc7ba5" providerId="ADAL" clId="{1F8BA559-EFEB-4BD2-832E-4198E8902449}" dt="2024-05-08T09:27:38.665" v="775"/>
          <ac:spMkLst>
            <pc:docMk/>
            <pc:sldMk cId="133479115" sldId="317"/>
            <ac:spMk id="3" creationId="{F3AA14BB-1158-4419-9C9D-624940573012}"/>
          </ac:spMkLst>
        </pc:spChg>
        <pc:spChg chg="mod">
          <ac:chgData name="Massart Fabian" userId="ad30496e-4b95-4fc4-a471-481070cc7ba5" providerId="ADAL" clId="{1F8BA559-EFEB-4BD2-832E-4198E8902449}" dt="2024-05-08T09:25:46.109" v="744" actId="20577"/>
          <ac:spMkLst>
            <pc:docMk/>
            <pc:sldMk cId="133479115" sldId="317"/>
            <ac:spMk id="5" creationId="{6B857243-EBA4-47D1-965E-9D8A7A9E08AB}"/>
          </ac:spMkLst>
        </pc:spChg>
      </pc:sldChg>
      <pc:sldChg chg="modSp mod">
        <pc:chgData name="Massart Fabian" userId="ad30496e-4b95-4fc4-a471-481070cc7ba5" providerId="ADAL" clId="{1F8BA559-EFEB-4BD2-832E-4198E8902449}" dt="2024-05-08T09:28:23.808" v="800" actId="20577"/>
        <pc:sldMkLst>
          <pc:docMk/>
          <pc:sldMk cId="3354984514" sldId="318"/>
        </pc:sldMkLst>
        <pc:spChg chg="mod">
          <ac:chgData name="Massart Fabian" userId="ad30496e-4b95-4fc4-a471-481070cc7ba5" providerId="ADAL" clId="{1F8BA559-EFEB-4BD2-832E-4198E8902449}" dt="2024-05-08T09:27:49.621" v="788" actId="20577"/>
          <ac:spMkLst>
            <pc:docMk/>
            <pc:sldMk cId="3354984514" sldId="318"/>
            <ac:spMk id="2" creationId="{44FC16BE-2F3C-4C4C-B49C-7D59F0F809D1}"/>
          </ac:spMkLst>
        </pc:spChg>
        <pc:spChg chg="mod">
          <ac:chgData name="Massart Fabian" userId="ad30496e-4b95-4fc4-a471-481070cc7ba5" providerId="ADAL" clId="{1F8BA559-EFEB-4BD2-832E-4198E8902449}" dt="2024-05-08T09:28:23.808" v="800" actId="20577"/>
          <ac:spMkLst>
            <pc:docMk/>
            <pc:sldMk cId="3354984514" sldId="318"/>
            <ac:spMk id="4" creationId="{0448C577-7680-4F66-B446-3E54ED665BCC}"/>
          </ac:spMkLst>
        </pc:spChg>
      </pc:sldChg>
      <pc:sldChg chg="modSp mod">
        <pc:chgData name="Massart Fabian" userId="ad30496e-4b95-4fc4-a471-481070cc7ba5" providerId="ADAL" clId="{1F8BA559-EFEB-4BD2-832E-4198E8902449}" dt="2024-05-08T09:35:30.062" v="1110" actId="20577"/>
        <pc:sldMkLst>
          <pc:docMk/>
          <pc:sldMk cId="310192550" sldId="320"/>
        </pc:sldMkLst>
        <pc:spChg chg="mod">
          <ac:chgData name="Massart Fabian" userId="ad30496e-4b95-4fc4-a471-481070cc7ba5" providerId="ADAL" clId="{1F8BA559-EFEB-4BD2-832E-4198E8902449}" dt="2024-05-08T09:35:30.062" v="1110" actId="20577"/>
          <ac:spMkLst>
            <pc:docMk/>
            <pc:sldMk cId="310192550" sldId="320"/>
            <ac:spMk id="2" creationId="{33F00A54-0B6E-4449-A3DA-C8EB7B7C7332}"/>
          </ac:spMkLst>
        </pc:spChg>
      </pc:sldChg>
      <pc:sldChg chg="modSp del mod">
        <pc:chgData name="Massart Fabian" userId="ad30496e-4b95-4fc4-a471-481070cc7ba5" providerId="ADAL" clId="{1F8BA559-EFEB-4BD2-832E-4198E8902449}" dt="2024-05-16T11:49:27.154" v="2320" actId="47"/>
        <pc:sldMkLst>
          <pc:docMk/>
          <pc:sldMk cId="3181888255" sldId="321"/>
        </pc:sldMkLst>
        <pc:spChg chg="mod">
          <ac:chgData name="Massart Fabian" userId="ad30496e-4b95-4fc4-a471-481070cc7ba5" providerId="ADAL" clId="{1F8BA559-EFEB-4BD2-832E-4198E8902449}" dt="2024-05-08T09:29:49.642" v="858"/>
          <ac:spMkLst>
            <pc:docMk/>
            <pc:sldMk cId="3181888255" sldId="321"/>
            <ac:spMk id="3" creationId="{644A0B25-E9D8-39B2-AE26-301B27226E81}"/>
          </ac:spMkLst>
        </pc:spChg>
        <pc:spChg chg="mod">
          <ac:chgData name="Massart Fabian" userId="ad30496e-4b95-4fc4-a471-481070cc7ba5" providerId="ADAL" clId="{1F8BA559-EFEB-4BD2-832E-4198E8902449}" dt="2024-05-08T09:31:51.432" v="1048" actId="20577"/>
          <ac:spMkLst>
            <pc:docMk/>
            <pc:sldMk cId="3181888255" sldId="321"/>
            <ac:spMk id="5" creationId="{4FF8177A-F93E-4CA2-BD1F-DD049D54F8E6}"/>
          </ac:spMkLst>
        </pc:spChg>
      </pc:sldChg>
      <pc:sldChg chg="modSp mod">
        <pc:chgData name="Massart Fabian" userId="ad30496e-4b95-4fc4-a471-481070cc7ba5" providerId="ADAL" clId="{1F8BA559-EFEB-4BD2-832E-4198E8902449}" dt="2024-05-08T09:36:53.327" v="1209"/>
        <pc:sldMkLst>
          <pc:docMk/>
          <pc:sldMk cId="1835256261" sldId="322"/>
        </pc:sldMkLst>
        <pc:spChg chg="mod">
          <ac:chgData name="Massart Fabian" userId="ad30496e-4b95-4fc4-a471-481070cc7ba5" providerId="ADAL" clId="{1F8BA559-EFEB-4BD2-832E-4198E8902449}" dt="2024-05-08T09:36:53.327" v="1209"/>
          <ac:spMkLst>
            <pc:docMk/>
            <pc:sldMk cId="1835256261" sldId="322"/>
            <ac:spMk id="3" creationId="{E1D234C8-6736-40BA-B61F-E3EF219FC9C4}"/>
          </ac:spMkLst>
        </pc:spChg>
        <pc:spChg chg="mod">
          <ac:chgData name="Massart Fabian" userId="ad30496e-4b95-4fc4-a471-481070cc7ba5" providerId="ADAL" clId="{1F8BA559-EFEB-4BD2-832E-4198E8902449}" dt="2024-05-08T09:35:43.314" v="1133" actId="20577"/>
          <ac:spMkLst>
            <pc:docMk/>
            <pc:sldMk cId="1835256261" sldId="322"/>
            <ac:spMk id="4" creationId="{A7A42CC7-4DA4-855B-6B19-8092D2E9EB61}"/>
          </ac:spMkLst>
        </pc:spChg>
      </pc:sldChg>
      <pc:sldChg chg="modSp mod">
        <pc:chgData name="Massart Fabian" userId="ad30496e-4b95-4fc4-a471-481070cc7ba5" providerId="ADAL" clId="{1F8BA559-EFEB-4BD2-832E-4198E8902449}" dt="2024-05-08T09:49:12.868" v="1452" actId="20577"/>
        <pc:sldMkLst>
          <pc:docMk/>
          <pc:sldMk cId="1371595502" sldId="323"/>
        </pc:sldMkLst>
        <pc:spChg chg="mod">
          <ac:chgData name="Massart Fabian" userId="ad30496e-4b95-4fc4-a471-481070cc7ba5" providerId="ADAL" clId="{1F8BA559-EFEB-4BD2-832E-4198E8902449}" dt="2024-05-08T09:49:12.868" v="1452" actId="20577"/>
          <ac:spMkLst>
            <pc:docMk/>
            <pc:sldMk cId="1371595502" sldId="323"/>
            <ac:spMk id="5" creationId="{F37A65C6-95B0-489C-8084-B75BD5ABAA3E}"/>
          </ac:spMkLst>
        </pc:spChg>
        <pc:spChg chg="mod">
          <ac:chgData name="Massart Fabian" userId="ad30496e-4b95-4fc4-a471-481070cc7ba5" providerId="ADAL" clId="{1F8BA559-EFEB-4BD2-832E-4198E8902449}" dt="2024-05-08T09:48:57.555" v="1429" actId="20577"/>
          <ac:spMkLst>
            <pc:docMk/>
            <pc:sldMk cId="1371595502" sldId="323"/>
            <ac:spMk id="7" creationId="{EF15BF10-42C9-BF05-2B55-E1C4471A23F3}"/>
          </ac:spMkLst>
        </pc:spChg>
      </pc:sldChg>
      <pc:sldChg chg="modSp mod">
        <pc:chgData name="Massart Fabian" userId="ad30496e-4b95-4fc4-a471-481070cc7ba5" providerId="ADAL" clId="{1F8BA559-EFEB-4BD2-832E-4198E8902449}" dt="2024-05-08T09:50:36.458" v="1496" actId="20577"/>
        <pc:sldMkLst>
          <pc:docMk/>
          <pc:sldMk cId="3156075718" sldId="324"/>
        </pc:sldMkLst>
        <pc:spChg chg="mod">
          <ac:chgData name="Massart Fabian" userId="ad30496e-4b95-4fc4-a471-481070cc7ba5" providerId="ADAL" clId="{1F8BA559-EFEB-4BD2-832E-4198E8902449}" dt="2024-05-08T09:49:59.133" v="1487" actId="20577"/>
          <ac:spMkLst>
            <pc:docMk/>
            <pc:sldMk cId="3156075718" sldId="324"/>
            <ac:spMk id="8" creationId="{BD861591-E6B5-4646-AC5A-8E0EA14DE713}"/>
          </ac:spMkLst>
        </pc:spChg>
        <pc:spChg chg="mod">
          <ac:chgData name="Massart Fabian" userId="ad30496e-4b95-4fc4-a471-481070cc7ba5" providerId="ADAL" clId="{1F8BA559-EFEB-4BD2-832E-4198E8902449}" dt="2024-05-08T09:50:36.458" v="1496" actId="20577"/>
          <ac:spMkLst>
            <pc:docMk/>
            <pc:sldMk cId="3156075718" sldId="324"/>
            <ac:spMk id="9" creationId="{71443BE4-285B-4603-85B2-5B3F32A18A6B}"/>
          </ac:spMkLst>
        </pc:spChg>
      </pc:sldChg>
      <pc:sldChg chg="modSp mod">
        <pc:chgData name="Massart Fabian" userId="ad30496e-4b95-4fc4-a471-481070cc7ba5" providerId="ADAL" clId="{1F8BA559-EFEB-4BD2-832E-4198E8902449}" dt="2024-05-08T09:17:06.963" v="270" actId="20577"/>
        <pc:sldMkLst>
          <pc:docMk/>
          <pc:sldMk cId="2263328723" sldId="333"/>
        </pc:sldMkLst>
        <pc:spChg chg="mod">
          <ac:chgData name="Massart Fabian" userId="ad30496e-4b95-4fc4-a471-481070cc7ba5" providerId="ADAL" clId="{1F8BA559-EFEB-4BD2-832E-4198E8902449}" dt="2024-05-08T09:17:06.963" v="270" actId="20577"/>
          <ac:spMkLst>
            <pc:docMk/>
            <pc:sldMk cId="2263328723" sldId="333"/>
            <ac:spMk id="7" creationId="{35063828-A385-3C21-E9CF-437B4A9E60A1}"/>
          </ac:spMkLst>
        </pc:spChg>
      </pc:sldChg>
      <pc:sldChg chg="modSp mod">
        <pc:chgData name="Massart Fabian" userId="ad30496e-4b95-4fc4-a471-481070cc7ba5" providerId="ADAL" clId="{1F8BA559-EFEB-4BD2-832E-4198E8902449}" dt="2024-05-08T09:16:51.345" v="252" actId="14100"/>
        <pc:sldMkLst>
          <pc:docMk/>
          <pc:sldMk cId="1267456119" sldId="349"/>
        </pc:sldMkLst>
        <pc:spChg chg="mod">
          <ac:chgData name="Massart Fabian" userId="ad30496e-4b95-4fc4-a471-481070cc7ba5" providerId="ADAL" clId="{1F8BA559-EFEB-4BD2-832E-4198E8902449}" dt="2024-05-08T09:13:55.090" v="64" actId="14100"/>
          <ac:spMkLst>
            <pc:docMk/>
            <pc:sldMk cId="1267456119" sldId="349"/>
            <ac:spMk id="4" creationId="{3A956629-FCCD-D083-3724-FF668D093DAA}"/>
          </ac:spMkLst>
        </pc:spChg>
        <pc:spChg chg="mod">
          <ac:chgData name="Massart Fabian" userId="ad30496e-4b95-4fc4-a471-481070cc7ba5" providerId="ADAL" clId="{1F8BA559-EFEB-4BD2-832E-4198E8902449}" dt="2024-05-08T09:13:50.498" v="63" actId="1076"/>
          <ac:spMkLst>
            <pc:docMk/>
            <pc:sldMk cId="1267456119" sldId="349"/>
            <ac:spMk id="6" creationId="{174903F3-F4DE-2A35-4B96-C660F05FFEAC}"/>
          </ac:spMkLst>
        </pc:spChg>
        <pc:spChg chg="mod">
          <ac:chgData name="Massart Fabian" userId="ad30496e-4b95-4fc4-a471-481070cc7ba5" providerId="ADAL" clId="{1F8BA559-EFEB-4BD2-832E-4198E8902449}" dt="2024-05-08T09:14:23.769" v="112" actId="14100"/>
          <ac:spMkLst>
            <pc:docMk/>
            <pc:sldMk cId="1267456119" sldId="349"/>
            <ac:spMk id="7" creationId="{40C88003-76CC-319A-A378-281D1E0E24CD}"/>
          </ac:spMkLst>
        </pc:spChg>
        <pc:spChg chg="mod">
          <ac:chgData name="Massart Fabian" userId="ad30496e-4b95-4fc4-a471-481070cc7ba5" providerId="ADAL" clId="{1F8BA559-EFEB-4BD2-832E-4198E8902449}" dt="2024-05-08T09:15:05.508" v="131" actId="14100"/>
          <ac:spMkLst>
            <pc:docMk/>
            <pc:sldMk cId="1267456119" sldId="349"/>
            <ac:spMk id="8" creationId="{EE994562-8A46-ECB3-8DC7-CB5417C212B8}"/>
          </ac:spMkLst>
        </pc:spChg>
        <pc:spChg chg="mod">
          <ac:chgData name="Massart Fabian" userId="ad30496e-4b95-4fc4-a471-481070cc7ba5" providerId="ADAL" clId="{1F8BA559-EFEB-4BD2-832E-4198E8902449}" dt="2024-05-08T09:13:23.428" v="5" actId="20577"/>
          <ac:spMkLst>
            <pc:docMk/>
            <pc:sldMk cId="1267456119" sldId="349"/>
            <ac:spMk id="9" creationId="{D9BC7E90-57DB-33A6-297B-038140DFA331}"/>
          </ac:spMkLst>
        </pc:spChg>
        <pc:spChg chg="mod">
          <ac:chgData name="Massart Fabian" userId="ad30496e-4b95-4fc4-a471-481070cc7ba5" providerId="ADAL" clId="{1F8BA559-EFEB-4BD2-832E-4198E8902449}" dt="2024-05-08T09:16:23.439" v="195" actId="1076"/>
          <ac:spMkLst>
            <pc:docMk/>
            <pc:sldMk cId="1267456119" sldId="349"/>
            <ac:spMk id="10" creationId="{15FE982C-EA26-23DC-8E52-D148BC510D3E}"/>
          </ac:spMkLst>
        </pc:spChg>
        <pc:spChg chg="mod">
          <ac:chgData name="Massart Fabian" userId="ad30496e-4b95-4fc4-a471-481070cc7ba5" providerId="ADAL" clId="{1F8BA559-EFEB-4BD2-832E-4198E8902449}" dt="2024-05-08T09:14:50.038" v="118" actId="14100"/>
          <ac:spMkLst>
            <pc:docMk/>
            <pc:sldMk cId="1267456119" sldId="349"/>
            <ac:spMk id="16" creationId="{D172E02B-4BB7-1200-7E4F-C5D270E3D390}"/>
          </ac:spMkLst>
        </pc:spChg>
        <pc:spChg chg="mod">
          <ac:chgData name="Massart Fabian" userId="ad30496e-4b95-4fc4-a471-481070cc7ba5" providerId="ADAL" clId="{1F8BA559-EFEB-4BD2-832E-4198E8902449}" dt="2024-05-08T09:14:32.858" v="114" actId="14100"/>
          <ac:spMkLst>
            <pc:docMk/>
            <pc:sldMk cId="1267456119" sldId="349"/>
            <ac:spMk id="17" creationId="{5B299478-F7F2-9348-EC62-BE26286F06B1}"/>
          </ac:spMkLst>
        </pc:spChg>
        <pc:spChg chg="mod">
          <ac:chgData name="Massart Fabian" userId="ad30496e-4b95-4fc4-a471-481070cc7ba5" providerId="ADAL" clId="{1F8BA559-EFEB-4BD2-832E-4198E8902449}" dt="2024-05-08T09:14:47.068" v="117" actId="14100"/>
          <ac:spMkLst>
            <pc:docMk/>
            <pc:sldMk cId="1267456119" sldId="349"/>
            <ac:spMk id="18" creationId="{ABACAB31-9055-5B65-E192-059435A92224}"/>
          </ac:spMkLst>
        </pc:spChg>
        <pc:spChg chg="mod">
          <ac:chgData name="Massart Fabian" userId="ad30496e-4b95-4fc4-a471-481070cc7ba5" providerId="ADAL" clId="{1F8BA559-EFEB-4BD2-832E-4198E8902449}" dt="2024-05-08T09:13:28.631" v="14" actId="20577"/>
          <ac:spMkLst>
            <pc:docMk/>
            <pc:sldMk cId="1267456119" sldId="349"/>
            <ac:spMk id="19" creationId="{6D13308E-F522-604C-CAFD-A59548FE18B6}"/>
          </ac:spMkLst>
        </pc:spChg>
        <pc:spChg chg="mod">
          <ac:chgData name="Massart Fabian" userId="ad30496e-4b95-4fc4-a471-481070cc7ba5" providerId="ADAL" clId="{1F8BA559-EFEB-4BD2-832E-4198E8902449}" dt="2024-05-08T09:14:02.639" v="65" actId="1076"/>
          <ac:spMkLst>
            <pc:docMk/>
            <pc:sldMk cId="1267456119" sldId="349"/>
            <ac:spMk id="20" creationId="{027ACC69-6582-B3DD-622E-8EF9928F2305}"/>
          </ac:spMkLst>
        </pc:spChg>
        <pc:spChg chg="mod">
          <ac:chgData name="Massart Fabian" userId="ad30496e-4b95-4fc4-a471-481070cc7ba5" providerId="ADAL" clId="{1F8BA559-EFEB-4BD2-832E-4198E8902449}" dt="2024-05-08T09:14:02.639" v="65" actId="1076"/>
          <ac:spMkLst>
            <pc:docMk/>
            <pc:sldMk cId="1267456119" sldId="349"/>
            <ac:spMk id="21" creationId="{D8B20CC8-428E-A470-A1E9-2673E12E5550}"/>
          </ac:spMkLst>
        </pc:spChg>
        <pc:spChg chg="mod">
          <ac:chgData name="Massart Fabian" userId="ad30496e-4b95-4fc4-a471-481070cc7ba5" providerId="ADAL" clId="{1F8BA559-EFEB-4BD2-832E-4198E8902449}" dt="2024-05-08T09:16:51.345" v="252" actId="14100"/>
          <ac:spMkLst>
            <pc:docMk/>
            <pc:sldMk cId="1267456119" sldId="349"/>
            <ac:spMk id="22" creationId="{34B7C242-6391-0DBE-3D38-351796269339}"/>
          </ac:spMkLst>
        </pc:spChg>
      </pc:sldChg>
      <pc:sldChg chg="modSp mod">
        <pc:chgData name="Massart Fabian" userId="ad30496e-4b95-4fc4-a471-481070cc7ba5" providerId="ADAL" clId="{1F8BA559-EFEB-4BD2-832E-4198E8902449}" dt="2024-05-17T08:06:40.548" v="2331" actId="20577"/>
        <pc:sldMkLst>
          <pc:docMk/>
          <pc:sldMk cId="1294251752" sldId="359"/>
        </pc:sldMkLst>
        <pc:spChg chg="mod">
          <ac:chgData name="Massart Fabian" userId="ad30496e-4b95-4fc4-a471-481070cc7ba5" providerId="ADAL" clId="{1F8BA559-EFEB-4BD2-832E-4198E8902449}" dt="2024-05-17T08:06:40.548" v="2331" actId="20577"/>
          <ac:spMkLst>
            <pc:docMk/>
            <pc:sldMk cId="1294251752" sldId="359"/>
            <ac:spMk id="3" creationId="{E1D234C8-6736-40BA-B61F-E3EF219FC9C4}"/>
          </ac:spMkLst>
        </pc:spChg>
        <pc:spChg chg="mod">
          <ac:chgData name="Massart Fabian" userId="ad30496e-4b95-4fc4-a471-481070cc7ba5" providerId="ADAL" clId="{1F8BA559-EFEB-4BD2-832E-4198E8902449}" dt="2024-05-08T09:38:05.108" v="1210"/>
          <ac:spMkLst>
            <pc:docMk/>
            <pc:sldMk cId="1294251752" sldId="359"/>
            <ac:spMk id="4" creationId="{7B163225-1492-C5EA-F7A8-B7AA260C6B06}"/>
          </ac:spMkLst>
        </pc:spChg>
      </pc:sldChg>
      <pc:sldChg chg="modSp del mod">
        <pc:chgData name="Massart Fabian" userId="ad30496e-4b95-4fc4-a471-481070cc7ba5" providerId="ADAL" clId="{1F8BA559-EFEB-4BD2-832E-4198E8902449}" dt="2024-05-16T11:49:31.553" v="2321" actId="47"/>
        <pc:sldMkLst>
          <pc:docMk/>
          <pc:sldMk cId="3524571834" sldId="362"/>
        </pc:sldMkLst>
        <pc:spChg chg="mod">
          <ac:chgData name="Massart Fabian" userId="ad30496e-4b95-4fc4-a471-481070cc7ba5" providerId="ADAL" clId="{1F8BA559-EFEB-4BD2-832E-4198E8902449}" dt="2024-05-08T09:32:04.958" v="1049"/>
          <ac:spMkLst>
            <pc:docMk/>
            <pc:sldMk cId="3524571834" sldId="362"/>
            <ac:spMk id="3" creationId="{78498437-F137-98D9-CD1B-9F56CDC57595}"/>
          </ac:spMkLst>
        </pc:spChg>
        <pc:spChg chg="mod">
          <ac:chgData name="Massart Fabian" userId="ad30496e-4b95-4fc4-a471-481070cc7ba5" providerId="ADAL" clId="{1F8BA559-EFEB-4BD2-832E-4198E8902449}" dt="2024-05-08T09:33:04.217" v="1058" actId="113"/>
          <ac:spMkLst>
            <pc:docMk/>
            <pc:sldMk cId="3524571834" sldId="362"/>
            <ac:spMk id="5" creationId="{4FF8177A-F93E-4CA2-BD1F-DD049D54F8E6}"/>
          </ac:spMkLst>
        </pc:spChg>
      </pc:sldChg>
      <pc:sldChg chg="modSp del mod">
        <pc:chgData name="Massart Fabian" userId="ad30496e-4b95-4fc4-a471-481070cc7ba5" providerId="ADAL" clId="{1F8BA559-EFEB-4BD2-832E-4198E8902449}" dt="2024-05-16T11:49:34.748" v="2322" actId="47"/>
        <pc:sldMkLst>
          <pc:docMk/>
          <pc:sldMk cId="4223535496" sldId="363"/>
        </pc:sldMkLst>
        <pc:spChg chg="mod">
          <ac:chgData name="Massart Fabian" userId="ad30496e-4b95-4fc4-a471-481070cc7ba5" providerId="ADAL" clId="{1F8BA559-EFEB-4BD2-832E-4198E8902449}" dt="2024-05-08T09:33:21.514" v="1059"/>
          <ac:spMkLst>
            <pc:docMk/>
            <pc:sldMk cId="4223535496" sldId="363"/>
            <ac:spMk id="3" creationId="{E5E3EFA9-71BE-D351-9150-46BC201AF064}"/>
          </ac:spMkLst>
        </pc:spChg>
        <pc:spChg chg="mod">
          <ac:chgData name="Massart Fabian" userId="ad30496e-4b95-4fc4-a471-481070cc7ba5" providerId="ADAL" clId="{1F8BA559-EFEB-4BD2-832E-4198E8902449}" dt="2024-05-08T09:34:09.023" v="1065" actId="20577"/>
          <ac:spMkLst>
            <pc:docMk/>
            <pc:sldMk cId="4223535496" sldId="363"/>
            <ac:spMk id="5" creationId="{4FF8177A-F93E-4CA2-BD1F-DD049D54F8E6}"/>
          </ac:spMkLst>
        </pc:spChg>
      </pc:sldChg>
      <pc:sldChg chg="modSp del mod">
        <pc:chgData name="Massart Fabian" userId="ad30496e-4b95-4fc4-a471-481070cc7ba5" providerId="ADAL" clId="{1F8BA559-EFEB-4BD2-832E-4198E8902449}" dt="2024-05-16T11:49:36.782" v="2323" actId="47"/>
        <pc:sldMkLst>
          <pc:docMk/>
          <pc:sldMk cId="2337408948" sldId="364"/>
        </pc:sldMkLst>
        <pc:spChg chg="mod">
          <ac:chgData name="Massart Fabian" userId="ad30496e-4b95-4fc4-a471-481070cc7ba5" providerId="ADAL" clId="{1F8BA559-EFEB-4BD2-832E-4198E8902449}" dt="2024-05-08T09:34:22.840" v="1066"/>
          <ac:spMkLst>
            <pc:docMk/>
            <pc:sldMk cId="2337408948" sldId="364"/>
            <ac:spMk id="3" creationId="{DE5099BC-AB17-CA9F-7E46-3FE44EAA6A87}"/>
          </ac:spMkLst>
        </pc:spChg>
        <pc:spChg chg="mod">
          <ac:chgData name="Massart Fabian" userId="ad30496e-4b95-4fc4-a471-481070cc7ba5" providerId="ADAL" clId="{1F8BA559-EFEB-4BD2-832E-4198E8902449}" dt="2024-05-08T09:35:03.578" v="1098" actId="20577"/>
          <ac:spMkLst>
            <pc:docMk/>
            <pc:sldMk cId="2337408948" sldId="364"/>
            <ac:spMk id="5" creationId="{4FF8177A-F93E-4CA2-BD1F-DD049D54F8E6}"/>
          </ac:spMkLst>
        </pc:spChg>
      </pc:sldChg>
      <pc:sldChg chg="addSp delSp modSp del mod">
        <pc:chgData name="Massart Fabian" userId="ad30496e-4b95-4fc4-a471-481070cc7ba5" providerId="ADAL" clId="{1F8BA559-EFEB-4BD2-832E-4198E8902449}" dt="2024-05-16T11:42:23.112" v="2284" actId="47"/>
        <pc:sldMkLst>
          <pc:docMk/>
          <pc:sldMk cId="3655547665" sldId="365"/>
        </pc:sldMkLst>
        <pc:spChg chg="add mod">
          <ac:chgData name="Massart Fabian" userId="ad30496e-4b95-4fc4-a471-481070cc7ba5" providerId="ADAL" clId="{1F8BA559-EFEB-4BD2-832E-4198E8902449}" dt="2024-05-16T11:40:08.572" v="2260"/>
          <ac:spMkLst>
            <pc:docMk/>
            <pc:sldMk cId="3655547665" sldId="365"/>
            <ac:spMk id="2" creationId="{FAC618C7-F1CA-3682-213E-2E4E7E4C9EE8}"/>
          </ac:spMkLst>
        </pc:spChg>
        <pc:spChg chg="mod">
          <ac:chgData name="Massart Fabian" userId="ad30496e-4b95-4fc4-a471-481070cc7ba5" providerId="ADAL" clId="{1F8BA559-EFEB-4BD2-832E-4198E8902449}" dt="2024-05-08T09:29:35.138" v="855" actId="20577"/>
          <ac:spMkLst>
            <pc:docMk/>
            <pc:sldMk cId="3655547665" sldId="365"/>
            <ac:spMk id="3" creationId="{064AF87A-7B60-44F3-804B-F57CF1FBF4DE}"/>
          </ac:spMkLst>
        </pc:spChg>
        <pc:spChg chg="mod">
          <ac:chgData name="Massart Fabian" userId="ad30496e-4b95-4fc4-a471-481070cc7ba5" providerId="ADAL" clId="{1F8BA559-EFEB-4BD2-832E-4198E8902449}" dt="2024-05-08T09:28:41.244" v="801"/>
          <ac:spMkLst>
            <pc:docMk/>
            <pc:sldMk cId="3655547665" sldId="365"/>
            <ac:spMk id="4" creationId="{24BADDD3-73CB-9EC4-8FDB-53F8D3E4240D}"/>
          </ac:spMkLst>
        </pc:spChg>
        <pc:spChg chg="add del mod">
          <ac:chgData name="Massart Fabian" userId="ad30496e-4b95-4fc4-a471-481070cc7ba5" providerId="ADAL" clId="{1F8BA559-EFEB-4BD2-832E-4198E8902449}" dt="2024-05-16T11:42:10.437" v="2277" actId="1076"/>
          <ac:spMkLst>
            <pc:docMk/>
            <pc:sldMk cId="3655547665" sldId="365"/>
            <ac:spMk id="5" creationId="{4FF8177A-F93E-4CA2-BD1F-DD049D54F8E6}"/>
          </ac:spMkLst>
        </pc:spChg>
      </pc:sldChg>
      <pc:sldChg chg="modSp mod">
        <pc:chgData name="Massart Fabian" userId="ad30496e-4b95-4fc4-a471-481070cc7ba5" providerId="ADAL" clId="{1F8BA559-EFEB-4BD2-832E-4198E8902449}" dt="2024-05-08T09:51:04.778" v="1536" actId="20577"/>
        <pc:sldMkLst>
          <pc:docMk/>
          <pc:sldMk cId="640912657" sldId="366"/>
        </pc:sldMkLst>
        <pc:spChg chg="mod">
          <ac:chgData name="Massart Fabian" userId="ad30496e-4b95-4fc4-a471-481070cc7ba5" providerId="ADAL" clId="{1F8BA559-EFEB-4BD2-832E-4198E8902449}" dt="2024-05-08T09:51:04.778" v="1536" actId="20577"/>
          <ac:spMkLst>
            <pc:docMk/>
            <pc:sldMk cId="640912657" sldId="366"/>
            <ac:spMk id="7" creationId="{35063828-A385-3C21-E9CF-437B4A9E60A1}"/>
          </ac:spMkLst>
        </pc:spChg>
      </pc:sldChg>
      <pc:sldChg chg="modSp mod">
        <pc:chgData name="Massart Fabian" userId="ad30496e-4b95-4fc4-a471-481070cc7ba5" providerId="ADAL" clId="{1F8BA559-EFEB-4BD2-832E-4198E8902449}" dt="2024-05-08T09:59:48.631" v="2010" actId="20577"/>
        <pc:sldMkLst>
          <pc:docMk/>
          <pc:sldMk cId="975623296" sldId="407"/>
        </pc:sldMkLst>
        <pc:spChg chg="mod">
          <ac:chgData name="Massart Fabian" userId="ad30496e-4b95-4fc4-a471-481070cc7ba5" providerId="ADAL" clId="{1F8BA559-EFEB-4BD2-832E-4198E8902449}" dt="2024-05-08T09:55:20.422" v="1709" actId="20577"/>
          <ac:spMkLst>
            <pc:docMk/>
            <pc:sldMk cId="975623296" sldId="407"/>
            <ac:spMk id="2" creationId="{E1D67783-60F2-2326-38FE-B27AE1DA9F60}"/>
          </ac:spMkLst>
        </pc:spChg>
        <pc:spChg chg="mod">
          <ac:chgData name="Massart Fabian" userId="ad30496e-4b95-4fc4-a471-481070cc7ba5" providerId="ADAL" clId="{1F8BA559-EFEB-4BD2-832E-4198E8902449}" dt="2024-05-08T09:59:48.631" v="2010" actId="20577"/>
          <ac:spMkLst>
            <pc:docMk/>
            <pc:sldMk cId="975623296" sldId="407"/>
            <ac:spMk id="3" creationId="{211E31AA-7585-3C2A-3623-F3D6B5DEDA7B}"/>
          </ac:spMkLst>
        </pc:spChg>
      </pc:sldChg>
      <pc:sldChg chg="modSp mod">
        <pc:chgData name="Massart Fabian" userId="ad30496e-4b95-4fc4-a471-481070cc7ba5" providerId="ADAL" clId="{1F8BA559-EFEB-4BD2-832E-4198E8902449}" dt="2024-05-21T12:31:55.355" v="2336" actId="20577"/>
        <pc:sldMkLst>
          <pc:docMk/>
          <pc:sldMk cId="2941188697" sldId="546"/>
        </pc:sldMkLst>
        <pc:spChg chg="mod">
          <ac:chgData name="Massart Fabian" userId="ad30496e-4b95-4fc4-a471-481070cc7ba5" providerId="ADAL" clId="{1F8BA559-EFEB-4BD2-832E-4198E8902449}" dt="2024-05-08T10:00:23.352" v="2033" actId="20577"/>
          <ac:spMkLst>
            <pc:docMk/>
            <pc:sldMk cId="2941188697" sldId="546"/>
            <ac:spMk id="2" creationId="{E1D67783-60F2-2326-38FE-B27AE1DA9F60}"/>
          </ac:spMkLst>
        </pc:spChg>
        <pc:spChg chg="mod">
          <ac:chgData name="Massart Fabian" userId="ad30496e-4b95-4fc4-a471-481070cc7ba5" providerId="ADAL" clId="{1F8BA559-EFEB-4BD2-832E-4198E8902449}" dt="2024-05-21T12:31:55.355" v="2336" actId="20577"/>
          <ac:spMkLst>
            <pc:docMk/>
            <pc:sldMk cId="2941188697" sldId="546"/>
            <ac:spMk id="3" creationId="{211E31AA-7585-3C2A-3623-F3D6B5DEDA7B}"/>
          </ac:spMkLst>
        </pc:spChg>
        <pc:spChg chg="mod">
          <ac:chgData name="Massart Fabian" userId="ad30496e-4b95-4fc4-a471-481070cc7ba5" providerId="ADAL" clId="{1F8BA559-EFEB-4BD2-832E-4198E8902449}" dt="2024-05-08T10:02:32.841" v="2154"/>
          <ac:spMkLst>
            <pc:docMk/>
            <pc:sldMk cId="2941188697" sldId="546"/>
            <ac:spMk id="5" creationId="{7E9A3089-0FF3-80CF-5FF4-E13FDDE5E3C8}"/>
          </ac:spMkLst>
        </pc:spChg>
      </pc:sldChg>
      <pc:sldChg chg="modSp mod">
        <pc:chgData name="Massart Fabian" userId="ad30496e-4b95-4fc4-a471-481070cc7ba5" providerId="ADAL" clId="{1F8BA559-EFEB-4BD2-832E-4198E8902449}" dt="2024-05-08T10:07:32.086" v="2191" actId="20577"/>
        <pc:sldMkLst>
          <pc:docMk/>
          <pc:sldMk cId="3073928052" sldId="547"/>
        </pc:sldMkLst>
        <pc:spChg chg="mod">
          <ac:chgData name="Massart Fabian" userId="ad30496e-4b95-4fc4-a471-481070cc7ba5" providerId="ADAL" clId="{1F8BA559-EFEB-4BD2-832E-4198E8902449}" dt="2024-05-08T10:02:40.726" v="2158" actId="20577"/>
          <ac:spMkLst>
            <pc:docMk/>
            <pc:sldMk cId="3073928052" sldId="547"/>
            <ac:spMk id="2" creationId="{E1D67783-60F2-2326-38FE-B27AE1DA9F60}"/>
          </ac:spMkLst>
        </pc:spChg>
        <pc:spChg chg="mod">
          <ac:chgData name="Massart Fabian" userId="ad30496e-4b95-4fc4-a471-481070cc7ba5" providerId="ADAL" clId="{1F8BA559-EFEB-4BD2-832E-4198E8902449}" dt="2024-05-08T10:07:32.086" v="2191" actId="20577"/>
          <ac:spMkLst>
            <pc:docMk/>
            <pc:sldMk cId="3073928052" sldId="547"/>
            <ac:spMk id="4" creationId="{E02709FD-A633-1835-F82A-9FF8180341EC}"/>
          </ac:spMkLst>
        </pc:spChg>
      </pc:sldChg>
      <pc:sldChg chg="modSp mod">
        <pc:chgData name="Massart Fabian" userId="ad30496e-4b95-4fc4-a471-481070cc7ba5" providerId="ADAL" clId="{1F8BA559-EFEB-4BD2-832E-4198E8902449}" dt="2024-05-08T09:54:57.987" v="1706" actId="20577"/>
        <pc:sldMkLst>
          <pc:docMk/>
          <pc:sldMk cId="2294202709" sldId="548"/>
        </pc:sldMkLst>
        <pc:spChg chg="mod">
          <ac:chgData name="Massart Fabian" userId="ad30496e-4b95-4fc4-a471-481070cc7ba5" providerId="ADAL" clId="{1F8BA559-EFEB-4BD2-832E-4198E8902449}" dt="2024-05-08T09:54:57.987" v="1706" actId="20577"/>
          <ac:spMkLst>
            <pc:docMk/>
            <pc:sldMk cId="2294202709" sldId="548"/>
            <ac:spMk id="3" creationId="{02F7DEC2-FF5C-F36E-9F58-1CA14D154568}"/>
          </ac:spMkLst>
        </pc:spChg>
        <pc:spChg chg="mod">
          <ac:chgData name="Massart Fabian" userId="ad30496e-4b95-4fc4-a471-481070cc7ba5" providerId="ADAL" clId="{1F8BA559-EFEB-4BD2-832E-4198E8902449}" dt="2024-05-08T09:53:54.098" v="1654" actId="27636"/>
          <ac:spMkLst>
            <pc:docMk/>
            <pc:sldMk cId="2294202709" sldId="548"/>
            <ac:spMk id="4" creationId="{43463871-5C9D-9823-D894-AAB3B915A997}"/>
          </ac:spMkLst>
        </pc:spChg>
        <pc:spChg chg="mod">
          <ac:chgData name="Massart Fabian" userId="ad30496e-4b95-4fc4-a471-481070cc7ba5" providerId="ADAL" clId="{1F8BA559-EFEB-4BD2-832E-4198E8902449}" dt="2024-05-08T09:54:05.544" v="1668" actId="14100"/>
          <ac:spMkLst>
            <pc:docMk/>
            <pc:sldMk cId="2294202709" sldId="548"/>
            <ac:spMk id="5" creationId="{C90BEC37-46B0-2560-8C6F-C3094ED05036}"/>
          </ac:spMkLst>
        </pc:spChg>
        <pc:picChg chg="mod">
          <ac:chgData name="Massart Fabian" userId="ad30496e-4b95-4fc4-a471-481070cc7ba5" providerId="ADAL" clId="{1F8BA559-EFEB-4BD2-832E-4198E8902449}" dt="2024-05-08T09:53:44.686" v="1652" actId="1076"/>
          <ac:picMkLst>
            <pc:docMk/>
            <pc:sldMk cId="2294202709" sldId="548"/>
            <ac:picMk id="2" creationId="{DDE91A46-4177-A075-DAF8-2B8F339B7E8C}"/>
          </ac:picMkLst>
        </pc:picChg>
      </pc:sldChg>
      <pc:sldChg chg="add del setBg">
        <pc:chgData name="Massart Fabian" userId="ad30496e-4b95-4fc4-a471-481070cc7ba5" providerId="ADAL" clId="{1F8BA559-EFEB-4BD2-832E-4198E8902449}" dt="2024-05-16T11:42:33.676" v="2285" actId="47"/>
        <pc:sldMkLst>
          <pc:docMk/>
          <pc:sldMk cId="3890765576" sldId="549"/>
        </pc:sldMkLst>
      </pc:sldChg>
      <pc:sldChg chg="addSp delSp modSp add mod">
        <pc:chgData name="Massart Fabian" userId="ad30496e-4b95-4fc4-a471-481070cc7ba5" providerId="ADAL" clId="{1F8BA559-EFEB-4BD2-832E-4198E8902449}" dt="2024-05-16T11:45:52.842" v="2319" actId="14100"/>
        <pc:sldMkLst>
          <pc:docMk/>
          <pc:sldMk cId="3426106494" sldId="550"/>
        </pc:sldMkLst>
        <pc:spChg chg="add mod">
          <ac:chgData name="Massart Fabian" userId="ad30496e-4b95-4fc4-a471-481070cc7ba5" providerId="ADAL" clId="{1F8BA559-EFEB-4BD2-832E-4198E8902449}" dt="2024-05-16T11:45:52.842" v="2319" actId="14100"/>
          <ac:spMkLst>
            <pc:docMk/>
            <pc:sldMk cId="3426106494" sldId="550"/>
            <ac:spMk id="2" creationId="{FAE8ED49-5F40-9709-1941-B086D657B827}"/>
          </ac:spMkLst>
        </pc:spChg>
        <pc:spChg chg="del">
          <ac:chgData name="Massart Fabian" userId="ad30496e-4b95-4fc4-a471-481070cc7ba5" providerId="ADAL" clId="{1F8BA559-EFEB-4BD2-832E-4198E8902449}" dt="2024-05-16T11:40:18.465" v="2263" actId="478"/>
          <ac:spMkLst>
            <pc:docMk/>
            <pc:sldMk cId="3426106494" sldId="550"/>
            <ac:spMk id="5" creationId="{4FF8177A-F93E-4CA2-BD1F-DD049D54F8E6}"/>
          </ac:spMkLst>
        </pc:spChg>
      </pc:sldChg>
    </pc:docChg>
  </pc:docChgLst>
  <pc:docChgLst>
    <pc:chgData name="Wannes Haemers" userId="fd8c858a-d145-486e-b00f-148c02e6cbe7" providerId="ADAL" clId="{AE2B0ADF-B7AF-47F7-A394-FD68733C1BF7}"/>
    <pc:docChg chg="modSld">
      <pc:chgData name="Wannes Haemers" userId="fd8c858a-d145-486e-b00f-148c02e6cbe7" providerId="ADAL" clId="{AE2B0ADF-B7AF-47F7-A394-FD68733C1BF7}" dt="2024-03-21T14:09:31.578" v="179" actId="20577"/>
      <pc:docMkLst>
        <pc:docMk/>
      </pc:docMkLst>
      <pc:sldChg chg="addSp modSp mod">
        <pc:chgData name="Wannes Haemers" userId="fd8c858a-d145-486e-b00f-148c02e6cbe7" providerId="ADAL" clId="{AE2B0ADF-B7AF-47F7-A394-FD68733C1BF7}" dt="2024-03-21T14:09:15.479" v="176" actId="20577"/>
        <pc:sldMkLst>
          <pc:docMk/>
          <pc:sldMk cId="481071312" sldId="293"/>
        </pc:sldMkLst>
        <pc:spChg chg="mod">
          <ac:chgData name="Wannes Haemers" userId="fd8c858a-d145-486e-b00f-148c02e6cbe7" providerId="ADAL" clId="{AE2B0ADF-B7AF-47F7-A394-FD68733C1BF7}" dt="2024-03-21T14:09:15.479" v="176" actId="20577"/>
          <ac:spMkLst>
            <pc:docMk/>
            <pc:sldMk cId="481071312" sldId="293"/>
            <ac:spMk id="3" creationId="{C0013B79-5A8C-AFC9-0778-F75B04F93AC6}"/>
          </ac:spMkLst>
        </pc:spChg>
        <pc:spChg chg="add mod">
          <ac:chgData name="Wannes Haemers" userId="fd8c858a-d145-486e-b00f-148c02e6cbe7" providerId="ADAL" clId="{AE2B0ADF-B7AF-47F7-A394-FD68733C1BF7}" dt="2024-03-21T14:06:52.549" v="31" actId="20577"/>
          <ac:spMkLst>
            <pc:docMk/>
            <pc:sldMk cId="481071312" sldId="293"/>
            <ac:spMk id="5" creationId="{B9E3F807-0D70-F57E-F2AA-38A90F9B40B5}"/>
          </ac:spMkLst>
        </pc:spChg>
      </pc:sldChg>
      <pc:sldChg chg="modSp mod">
        <pc:chgData name="Wannes Haemers" userId="fd8c858a-d145-486e-b00f-148c02e6cbe7" providerId="ADAL" clId="{AE2B0ADF-B7AF-47F7-A394-FD68733C1BF7}" dt="2024-03-21T14:09:02.029" v="172" actId="20577"/>
        <pc:sldMkLst>
          <pc:docMk/>
          <pc:sldMk cId="1388170002" sldId="294"/>
        </pc:sldMkLst>
        <pc:spChg chg="mod">
          <ac:chgData name="Wannes Haemers" userId="fd8c858a-d145-486e-b00f-148c02e6cbe7" providerId="ADAL" clId="{AE2B0ADF-B7AF-47F7-A394-FD68733C1BF7}" dt="2024-03-21T14:07:17.061" v="54" actId="14100"/>
          <ac:spMkLst>
            <pc:docMk/>
            <pc:sldMk cId="1388170002" sldId="294"/>
            <ac:spMk id="8" creationId="{DCAAEF25-6DE8-73A7-2F0B-548718C6B262}"/>
          </ac:spMkLst>
        </pc:spChg>
        <pc:spChg chg="mod">
          <ac:chgData name="Wannes Haemers" userId="fd8c858a-d145-486e-b00f-148c02e6cbe7" providerId="ADAL" clId="{AE2B0ADF-B7AF-47F7-A394-FD68733C1BF7}" dt="2024-03-21T14:08:31.254" v="118" actId="1076"/>
          <ac:spMkLst>
            <pc:docMk/>
            <pc:sldMk cId="1388170002" sldId="294"/>
            <ac:spMk id="12" creationId="{3E5968FB-DE16-8842-A4A3-96FA7AE133E3}"/>
          </ac:spMkLst>
        </pc:spChg>
        <pc:spChg chg="mod">
          <ac:chgData name="Wannes Haemers" userId="fd8c858a-d145-486e-b00f-148c02e6cbe7" providerId="ADAL" clId="{AE2B0ADF-B7AF-47F7-A394-FD68733C1BF7}" dt="2024-03-21T14:09:02.029" v="172" actId="20577"/>
          <ac:spMkLst>
            <pc:docMk/>
            <pc:sldMk cId="1388170002" sldId="294"/>
            <ac:spMk id="13" creationId="{228A64F5-5070-FEC8-6A73-A1CFEFCE730B}"/>
          </ac:spMkLst>
        </pc:spChg>
        <pc:spChg chg="mod">
          <ac:chgData name="Wannes Haemers" userId="fd8c858a-d145-486e-b00f-148c02e6cbe7" providerId="ADAL" clId="{AE2B0ADF-B7AF-47F7-A394-FD68733C1BF7}" dt="2024-03-21T14:08:24.637" v="115" actId="1076"/>
          <ac:spMkLst>
            <pc:docMk/>
            <pc:sldMk cId="1388170002" sldId="294"/>
            <ac:spMk id="14" creationId="{0C5A054B-310E-6A03-95AD-D65BF41EEF87}"/>
          </ac:spMkLst>
        </pc:spChg>
      </pc:sldChg>
      <pc:sldChg chg="modSp mod">
        <pc:chgData name="Wannes Haemers" userId="fd8c858a-d145-486e-b00f-148c02e6cbe7" providerId="ADAL" clId="{AE2B0ADF-B7AF-47F7-A394-FD68733C1BF7}" dt="2024-03-21T14:09:31.578" v="179" actId="20577"/>
        <pc:sldMkLst>
          <pc:docMk/>
          <pc:sldMk cId="1800542725" sldId="296"/>
        </pc:sldMkLst>
        <pc:spChg chg="mod">
          <ac:chgData name="Wannes Haemers" userId="fd8c858a-d145-486e-b00f-148c02e6cbe7" providerId="ADAL" clId="{AE2B0ADF-B7AF-47F7-A394-FD68733C1BF7}" dt="2024-03-21T14:09:31.578" v="179" actId="20577"/>
          <ac:spMkLst>
            <pc:docMk/>
            <pc:sldMk cId="1800542725" sldId="296"/>
            <ac:spMk id="4" creationId="{AFF687CB-FCD8-9842-2B28-2259F71C1FCE}"/>
          </ac:spMkLst>
        </pc:spChg>
      </pc:sldChg>
    </pc:docChg>
  </pc:docChgLst>
  <pc:docChgLst>
    <pc:chgData name="MOHAMED ROBLEH Raissa" userId="S::rmohamedrobleh@sprb.brussels::8b197fcc-4651-4d87-bf2d-4c117875e8ac" providerId="AD" clId="Web-{1EDEE0B5-1CEA-0153-4660-9D65C6DFC3E0}"/>
    <pc:docChg chg="addSld modSld">
      <pc:chgData name="MOHAMED ROBLEH Raissa" userId="S::rmohamedrobleh@sprb.brussels::8b197fcc-4651-4d87-bf2d-4c117875e8ac" providerId="AD" clId="Web-{1EDEE0B5-1CEA-0153-4660-9D65C6DFC3E0}" dt="2024-05-21T09:53:07.795" v="124" actId="20577"/>
      <pc:docMkLst>
        <pc:docMk/>
      </pc:docMkLst>
      <pc:sldChg chg="modSp">
        <pc:chgData name="MOHAMED ROBLEH Raissa" userId="S::rmohamedrobleh@sprb.brussels::8b197fcc-4651-4d87-bf2d-4c117875e8ac" providerId="AD" clId="Web-{1EDEE0B5-1CEA-0153-4660-9D65C6DFC3E0}" dt="2024-05-21T09:53:07.795" v="124" actId="20577"/>
        <pc:sldMkLst>
          <pc:docMk/>
          <pc:sldMk cId="2810677506" sldId="551"/>
        </pc:sldMkLst>
        <pc:spChg chg="mod">
          <ac:chgData name="MOHAMED ROBLEH Raissa" userId="S::rmohamedrobleh@sprb.brussels::8b197fcc-4651-4d87-bf2d-4c117875e8ac" providerId="AD" clId="Web-{1EDEE0B5-1CEA-0153-4660-9D65C6DFC3E0}" dt="2024-05-21T09:53:07.795" v="124" actId="20577"/>
          <ac:spMkLst>
            <pc:docMk/>
            <pc:sldMk cId="2810677506" sldId="551"/>
            <ac:spMk id="3" creationId="{906BEFE8-EF45-96CF-871E-02365B946F08}"/>
          </ac:spMkLst>
        </pc:spChg>
      </pc:sldChg>
      <pc:sldChg chg="modSp">
        <pc:chgData name="MOHAMED ROBLEH Raissa" userId="S::rmohamedrobleh@sprb.brussels::8b197fcc-4651-4d87-bf2d-4c117875e8ac" providerId="AD" clId="Web-{1EDEE0B5-1CEA-0153-4660-9D65C6DFC3E0}" dt="2024-05-21T09:41:51.768" v="3" actId="20577"/>
        <pc:sldMkLst>
          <pc:docMk/>
          <pc:sldMk cId="4193790903" sldId="552"/>
        </pc:sldMkLst>
        <pc:spChg chg="mod">
          <ac:chgData name="MOHAMED ROBLEH Raissa" userId="S::rmohamedrobleh@sprb.brussels::8b197fcc-4651-4d87-bf2d-4c117875e8ac" providerId="AD" clId="Web-{1EDEE0B5-1CEA-0153-4660-9D65C6DFC3E0}" dt="2024-05-21T09:41:51.768" v="3" actId="20577"/>
          <ac:spMkLst>
            <pc:docMk/>
            <pc:sldMk cId="4193790903" sldId="552"/>
            <ac:spMk id="3" creationId="{C222EE3E-C65A-5F2A-A40D-FE7480A7DA36}"/>
          </ac:spMkLst>
        </pc:spChg>
      </pc:sldChg>
      <pc:sldChg chg="modSp">
        <pc:chgData name="MOHAMED ROBLEH Raissa" userId="S::rmohamedrobleh@sprb.brussels::8b197fcc-4651-4d87-bf2d-4c117875e8ac" providerId="AD" clId="Web-{1EDEE0B5-1CEA-0153-4660-9D65C6DFC3E0}" dt="2024-05-21T09:42:52.302" v="13" actId="1076"/>
        <pc:sldMkLst>
          <pc:docMk/>
          <pc:sldMk cId="917366390" sldId="553"/>
        </pc:sldMkLst>
        <pc:spChg chg="mod">
          <ac:chgData name="MOHAMED ROBLEH Raissa" userId="S::rmohamedrobleh@sprb.brussels::8b197fcc-4651-4d87-bf2d-4c117875e8ac" providerId="AD" clId="Web-{1EDEE0B5-1CEA-0153-4660-9D65C6DFC3E0}" dt="2024-05-21T09:42:52.302" v="13" actId="1076"/>
          <ac:spMkLst>
            <pc:docMk/>
            <pc:sldMk cId="917366390" sldId="553"/>
            <ac:spMk id="3" creationId="{96DB31AC-31CC-676E-FEF6-87B44149F75E}"/>
          </ac:spMkLst>
        </pc:spChg>
      </pc:sldChg>
      <pc:sldChg chg="modSp">
        <pc:chgData name="MOHAMED ROBLEH Raissa" userId="S::rmohamedrobleh@sprb.brussels::8b197fcc-4651-4d87-bf2d-4c117875e8ac" providerId="AD" clId="Web-{1EDEE0B5-1CEA-0153-4660-9D65C6DFC3E0}" dt="2024-05-21T09:43:23.100" v="22" actId="20577"/>
        <pc:sldMkLst>
          <pc:docMk/>
          <pc:sldMk cId="2296598277" sldId="554"/>
        </pc:sldMkLst>
        <pc:spChg chg="mod">
          <ac:chgData name="MOHAMED ROBLEH Raissa" userId="S::rmohamedrobleh@sprb.brussels::8b197fcc-4651-4d87-bf2d-4c117875e8ac" providerId="AD" clId="Web-{1EDEE0B5-1CEA-0153-4660-9D65C6DFC3E0}" dt="2024-05-21T09:43:23.100" v="22" actId="20577"/>
          <ac:spMkLst>
            <pc:docMk/>
            <pc:sldMk cId="2296598277" sldId="554"/>
            <ac:spMk id="3" creationId="{22E16172-96D1-C1B0-D3C0-3A4138D27A2C}"/>
          </ac:spMkLst>
        </pc:spChg>
      </pc:sldChg>
      <pc:sldChg chg="addSp delSp modSp">
        <pc:chgData name="MOHAMED ROBLEH Raissa" userId="S::rmohamedrobleh@sprb.brussels::8b197fcc-4651-4d87-bf2d-4c117875e8ac" providerId="AD" clId="Web-{1EDEE0B5-1CEA-0153-4660-9D65C6DFC3E0}" dt="2024-05-21T09:46:09.950" v="56" actId="14100"/>
        <pc:sldMkLst>
          <pc:docMk/>
          <pc:sldMk cId="3553335894" sldId="555"/>
        </pc:sldMkLst>
        <pc:spChg chg="add del mod">
          <ac:chgData name="MOHAMED ROBLEH Raissa" userId="S::rmohamedrobleh@sprb.brussels::8b197fcc-4651-4d87-bf2d-4c117875e8ac" providerId="AD" clId="Web-{1EDEE0B5-1CEA-0153-4660-9D65C6DFC3E0}" dt="2024-05-21T09:45:50.778" v="52" actId="20577"/>
          <ac:spMkLst>
            <pc:docMk/>
            <pc:sldMk cId="3553335894" sldId="555"/>
            <ac:spMk id="2" creationId="{5AFB250B-C247-AA1E-26B3-E3DF1BF1ACA8}"/>
          </ac:spMkLst>
        </pc:spChg>
        <pc:spChg chg="mod">
          <ac:chgData name="MOHAMED ROBLEH Raissa" userId="S::rmohamedrobleh@sprb.brussels::8b197fcc-4651-4d87-bf2d-4c117875e8ac" providerId="AD" clId="Web-{1EDEE0B5-1CEA-0153-4660-9D65C6DFC3E0}" dt="2024-05-21T09:46:09.950" v="56" actId="14100"/>
          <ac:spMkLst>
            <pc:docMk/>
            <pc:sldMk cId="3553335894" sldId="555"/>
            <ac:spMk id="3" creationId="{E6147130-F7E1-8AF7-F706-B996EAF00116}"/>
          </ac:spMkLst>
        </pc:spChg>
      </pc:sldChg>
      <pc:sldChg chg="modSp">
        <pc:chgData name="MOHAMED ROBLEH Raissa" userId="S::rmohamedrobleh@sprb.brussels::8b197fcc-4651-4d87-bf2d-4c117875e8ac" providerId="AD" clId="Web-{1EDEE0B5-1CEA-0153-4660-9D65C6DFC3E0}" dt="2024-05-21T09:52:29.418" v="121" actId="1076"/>
        <pc:sldMkLst>
          <pc:docMk/>
          <pc:sldMk cId="173857512" sldId="556"/>
        </pc:sldMkLst>
        <pc:spChg chg="mod">
          <ac:chgData name="MOHAMED ROBLEH Raissa" userId="S::rmohamedrobleh@sprb.brussels::8b197fcc-4651-4d87-bf2d-4c117875e8ac" providerId="AD" clId="Web-{1EDEE0B5-1CEA-0153-4660-9D65C6DFC3E0}" dt="2024-05-21T09:52:29.418" v="121" actId="1076"/>
          <ac:spMkLst>
            <pc:docMk/>
            <pc:sldMk cId="173857512" sldId="556"/>
            <ac:spMk id="3" creationId="{21120DE7-3E86-3472-10EC-7325658F9418}"/>
          </ac:spMkLst>
        </pc:spChg>
      </pc:sldChg>
      <pc:sldChg chg="modSp new">
        <pc:chgData name="MOHAMED ROBLEH Raissa" userId="S::rmohamedrobleh@sprb.brussels::8b197fcc-4651-4d87-bf2d-4c117875e8ac" providerId="AD" clId="Web-{1EDEE0B5-1CEA-0153-4660-9D65C6DFC3E0}" dt="2024-05-21T09:51:48.510" v="117" actId="20577"/>
        <pc:sldMkLst>
          <pc:docMk/>
          <pc:sldMk cId="3612791212" sldId="557"/>
        </pc:sldMkLst>
        <pc:spChg chg="mod">
          <ac:chgData name="MOHAMED ROBLEH Raissa" userId="S::rmohamedrobleh@sprb.brussels::8b197fcc-4651-4d87-bf2d-4c117875e8ac" providerId="AD" clId="Web-{1EDEE0B5-1CEA-0153-4660-9D65C6DFC3E0}" dt="2024-05-21T09:51:25.759" v="113" actId="20577"/>
          <ac:spMkLst>
            <pc:docMk/>
            <pc:sldMk cId="3612791212" sldId="557"/>
            <ac:spMk id="2" creationId="{506FAB35-0A87-CE4F-D6EE-DAC5D09F134C}"/>
          </ac:spMkLst>
        </pc:spChg>
        <pc:spChg chg="mod">
          <ac:chgData name="MOHAMED ROBLEH Raissa" userId="S::rmohamedrobleh@sprb.brussels::8b197fcc-4651-4d87-bf2d-4c117875e8ac" providerId="AD" clId="Web-{1EDEE0B5-1CEA-0153-4660-9D65C6DFC3E0}" dt="2024-05-21T09:51:48.510" v="117" actId="20577"/>
          <ac:spMkLst>
            <pc:docMk/>
            <pc:sldMk cId="3612791212" sldId="557"/>
            <ac:spMk id="3" creationId="{EEED7D43-4E19-036B-4982-70796DC3347F}"/>
          </ac:spMkLst>
        </pc:spChg>
      </pc:sldChg>
    </pc:docChg>
  </pc:docChgLst>
  <pc:docChgLst>
    <pc:chgData name="MOHAMED ROBLEH Raissa" userId="S::rmohamedrobleh@sprb.brussels::8b197fcc-4651-4d87-bf2d-4c117875e8ac" providerId="AD" clId="Web-{B8B403F5-9500-2651-3B04-11EC2ADF0B97}"/>
    <pc:docChg chg="addSld delSld modSld">
      <pc:chgData name="MOHAMED ROBLEH Raissa" userId="S::rmohamedrobleh@sprb.brussels::8b197fcc-4651-4d87-bf2d-4c117875e8ac" providerId="AD" clId="Web-{B8B403F5-9500-2651-3B04-11EC2ADF0B97}" dt="2024-05-21T09:40:15.301" v="353" actId="20577"/>
      <pc:docMkLst>
        <pc:docMk/>
      </pc:docMkLst>
      <pc:sldChg chg="modSp new">
        <pc:chgData name="MOHAMED ROBLEH Raissa" userId="S::rmohamedrobleh@sprb.brussels::8b197fcc-4651-4d87-bf2d-4c117875e8ac" providerId="AD" clId="Web-{B8B403F5-9500-2651-3B04-11EC2ADF0B97}" dt="2024-05-21T09:19:59.560" v="156" actId="20577"/>
        <pc:sldMkLst>
          <pc:docMk/>
          <pc:sldMk cId="2810677506" sldId="551"/>
        </pc:sldMkLst>
        <pc:spChg chg="mod">
          <ac:chgData name="MOHAMED ROBLEH Raissa" userId="S::rmohamedrobleh@sprb.brussels::8b197fcc-4651-4d87-bf2d-4c117875e8ac" providerId="AD" clId="Web-{B8B403F5-9500-2651-3B04-11EC2ADF0B97}" dt="2024-05-21T09:18:59.902" v="126" actId="20577"/>
          <ac:spMkLst>
            <pc:docMk/>
            <pc:sldMk cId="2810677506" sldId="551"/>
            <ac:spMk id="2" creationId="{9EE2BB1E-19F7-4D12-6125-1FFF9FD8607D}"/>
          </ac:spMkLst>
        </pc:spChg>
        <pc:spChg chg="mod">
          <ac:chgData name="MOHAMED ROBLEH Raissa" userId="S::rmohamedrobleh@sprb.brussels::8b197fcc-4651-4d87-bf2d-4c117875e8ac" providerId="AD" clId="Web-{B8B403F5-9500-2651-3B04-11EC2ADF0B97}" dt="2024-05-21T09:19:59.560" v="156" actId="20577"/>
          <ac:spMkLst>
            <pc:docMk/>
            <pc:sldMk cId="2810677506" sldId="551"/>
            <ac:spMk id="3" creationId="{906BEFE8-EF45-96CF-871E-02365B946F08}"/>
          </ac:spMkLst>
        </pc:spChg>
      </pc:sldChg>
      <pc:sldChg chg="modSp new del">
        <pc:chgData name="MOHAMED ROBLEH Raissa" userId="S::rmohamedrobleh@sprb.brussels::8b197fcc-4651-4d87-bf2d-4c117875e8ac" providerId="AD" clId="Web-{B8B403F5-9500-2651-3B04-11EC2ADF0B97}" dt="2024-05-21T09:15:06.957" v="6"/>
        <pc:sldMkLst>
          <pc:docMk/>
          <pc:sldMk cId="4071941916" sldId="552"/>
        </pc:sldMkLst>
        <pc:spChg chg="mod">
          <ac:chgData name="MOHAMED ROBLEH Raissa" userId="S::rmohamedrobleh@sprb.brussels::8b197fcc-4651-4d87-bf2d-4c117875e8ac" providerId="AD" clId="Web-{B8B403F5-9500-2651-3B04-11EC2ADF0B97}" dt="2024-05-21T09:15:02.567" v="5" actId="20577"/>
          <ac:spMkLst>
            <pc:docMk/>
            <pc:sldMk cId="4071941916" sldId="552"/>
            <ac:spMk id="4" creationId="{2C010D88-E6EE-B09C-B28E-7F64D9AC65B3}"/>
          </ac:spMkLst>
        </pc:spChg>
      </pc:sldChg>
      <pc:sldChg chg="modSp new">
        <pc:chgData name="MOHAMED ROBLEH Raissa" userId="S::rmohamedrobleh@sprb.brussels::8b197fcc-4651-4d87-bf2d-4c117875e8ac" providerId="AD" clId="Web-{B8B403F5-9500-2651-3B04-11EC2ADF0B97}" dt="2024-05-21T09:25:12.163" v="214" actId="20577"/>
        <pc:sldMkLst>
          <pc:docMk/>
          <pc:sldMk cId="4193790903" sldId="552"/>
        </pc:sldMkLst>
        <pc:spChg chg="mod">
          <ac:chgData name="MOHAMED ROBLEH Raissa" userId="S::rmohamedrobleh@sprb.brussels::8b197fcc-4651-4d87-bf2d-4c117875e8ac" providerId="AD" clId="Web-{B8B403F5-9500-2651-3B04-11EC2ADF0B97}" dt="2024-05-21T09:25:12.163" v="214" actId="20577"/>
          <ac:spMkLst>
            <pc:docMk/>
            <pc:sldMk cId="4193790903" sldId="552"/>
            <ac:spMk id="2" creationId="{20C2BB1E-8C18-C230-2296-88F6BEE88D40}"/>
          </ac:spMkLst>
        </pc:spChg>
        <pc:spChg chg="mod">
          <ac:chgData name="MOHAMED ROBLEH Raissa" userId="S::rmohamedrobleh@sprb.brussels::8b197fcc-4651-4d87-bf2d-4c117875e8ac" providerId="AD" clId="Web-{B8B403F5-9500-2651-3B04-11EC2ADF0B97}" dt="2024-05-21T09:24:45.538" v="204" actId="20577"/>
          <ac:spMkLst>
            <pc:docMk/>
            <pc:sldMk cId="4193790903" sldId="552"/>
            <ac:spMk id="3" creationId="{C222EE3E-C65A-5F2A-A40D-FE7480A7DA36}"/>
          </ac:spMkLst>
        </pc:spChg>
      </pc:sldChg>
      <pc:sldChg chg="modSp new">
        <pc:chgData name="MOHAMED ROBLEH Raissa" userId="S::rmohamedrobleh@sprb.brussels::8b197fcc-4651-4d87-bf2d-4c117875e8ac" providerId="AD" clId="Web-{B8B403F5-9500-2651-3B04-11EC2ADF0B97}" dt="2024-05-21T09:21:50.642" v="168" actId="20577"/>
        <pc:sldMkLst>
          <pc:docMk/>
          <pc:sldMk cId="917366390" sldId="553"/>
        </pc:sldMkLst>
        <pc:spChg chg="mod">
          <ac:chgData name="MOHAMED ROBLEH Raissa" userId="S::rmohamedrobleh@sprb.brussels::8b197fcc-4651-4d87-bf2d-4c117875e8ac" providerId="AD" clId="Web-{B8B403F5-9500-2651-3B04-11EC2ADF0B97}" dt="2024-05-21T09:20:24.514" v="158" actId="20577"/>
          <ac:spMkLst>
            <pc:docMk/>
            <pc:sldMk cId="917366390" sldId="553"/>
            <ac:spMk id="2" creationId="{4B3F9280-FE4E-5D05-FD42-BE3DB1DD5A8C}"/>
          </ac:spMkLst>
        </pc:spChg>
        <pc:spChg chg="mod">
          <ac:chgData name="MOHAMED ROBLEH Raissa" userId="S::rmohamedrobleh@sprb.brussels::8b197fcc-4651-4d87-bf2d-4c117875e8ac" providerId="AD" clId="Web-{B8B403F5-9500-2651-3B04-11EC2ADF0B97}" dt="2024-05-21T09:21:50.642" v="168" actId="20577"/>
          <ac:spMkLst>
            <pc:docMk/>
            <pc:sldMk cId="917366390" sldId="553"/>
            <ac:spMk id="3" creationId="{96DB31AC-31CC-676E-FEF6-87B44149F75E}"/>
          </ac:spMkLst>
        </pc:spChg>
      </pc:sldChg>
      <pc:sldChg chg="modSp new">
        <pc:chgData name="MOHAMED ROBLEH Raissa" userId="S::rmohamedrobleh@sprb.brussels::8b197fcc-4651-4d87-bf2d-4c117875e8ac" providerId="AD" clId="Web-{B8B403F5-9500-2651-3B04-11EC2ADF0B97}" dt="2024-05-21T09:31:13.659" v="234" actId="20577"/>
        <pc:sldMkLst>
          <pc:docMk/>
          <pc:sldMk cId="2296598277" sldId="554"/>
        </pc:sldMkLst>
        <pc:spChg chg="mod">
          <ac:chgData name="MOHAMED ROBLEH Raissa" userId="S::rmohamedrobleh@sprb.brussels::8b197fcc-4651-4d87-bf2d-4c117875e8ac" providerId="AD" clId="Web-{B8B403F5-9500-2651-3B04-11EC2ADF0B97}" dt="2024-05-21T09:22:06.830" v="176" actId="20577"/>
          <ac:spMkLst>
            <pc:docMk/>
            <pc:sldMk cId="2296598277" sldId="554"/>
            <ac:spMk id="2" creationId="{FDA87DBF-A725-C73E-1F79-EB2808A500DB}"/>
          </ac:spMkLst>
        </pc:spChg>
        <pc:spChg chg="mod">
          <ac:chgData name="MOHAMED ROBLEH Raissa" userId="S::rmohamedrobleh@sprb.brussels::8b197fcc-4651-4d87-bf2d-4c117875e8ac" providerId="AD" clId="Web-{B8B403F5-9500-2651-3B04-11EC2ADF0B97}" dt="2024-05-21T09:31:13.659" v="234" actId="20577"/>
          <ac:spMkLst>
            <pc:docMk/>
            <pc:sldMk cId="2296598277" sldId="554"/>
            <ac:spMk id="3" creationId="{22E16172-96D1-C1B0-D3C0-3A4138D27A2C}"/>
          </ac:spMkLst>
        </pc:spChg>
      </pc:sldChg>
      <pc:sldChg chg="modSp new del">
        <pc:chgData name="MOHAMED ROBLEH Raissa" userId="S::rmohamedrobleh@sprb.brussels::8b197fcc-4651-4d87-bf2d-4c117875e8ac" providerId="AD" clId="Web-{B8B403F5-9500-2651-3B04-11EC2ADF0B97}" dt="2024-05-21T09:33:19.929" v="245"/>
        <pc:sldMkLst>
          <pc:docMk/>
          <pc:sldMk cId="2613935291" sldId="555"/>
        </pc:sldMkLst>
        <pc:spChg chg="mod">
          <ac:chgData name="MOHAMED ROBLEH Raissa" userId="S::rmohamedrobleh@sprb.brussels::8b197fcc-4651-4d87-bf2d-4c117875e8ac" providerId="AD" clId="Web-{B8B403F5-9500-2651-3B04-11EC2ADF0B97}" dt="2024-05-21T09:33:06.850" v="244" actId="20577"/>
          <ac:spMkLst>
            <pc:docMk/>
            <pc:sldMk cId="2613935291" sldId="555"/>
            <ac:spMk id="2" creationId="{0734A535-19DA-D24E-55FA-51C6217DB6B2}"/>
          </ac:spMkLst>
        </pc:spChg>
        <pc:spChg chg="mod">
          <ac:chgData name="MOHAMED ROBLEH Raissa" userId="S::rmohamedrobleh@sprb.brussels::8b197fcc-4651-4d87-bf2d-4c117875e8ac" providerId="AD" clId="Web-{B8B403F5-9500-2651-3B04-11EC2ADF0B97}" dt="2024-05-21T09:33:03.866" v="243" actId="20577"/>
          <ac:spMkLst>
            <pc:docMk/>
            <pc:sldMk cId="2613935291" sldId="555"/>
            <ac:spMk id="3" creationId="{8584E956-0430-7D3F-2730-91DF19B81787}"/>
          </ac:spMkLst>
        </pc:spChg>
      </pc:sldChg>
      <pc:sldChg chg="modSp new">
        <pc:chgData name="MOHAMED ROBLEH Raissa" userId="S::rmohamedrobleh@sprb.brussels::8b197fcc-4651-4d87-bf2d-4c117875e8ac" providerId="AD" clId="Web-{B8B403F5-9500-2651-3B04-11EC2ADF0B97}" dt="2024-05-21T09:34:30.321" v="257" actId="20577"/>
        <pc:sldMkLst>
          <pc:docMk/>
          <pc:sldMk cId="3553335894" sldId="555"/>
        </pc:sldMkLst>
        <pc:spChg chg="mod">
          <ac:chgData name="MOHAMED ROBLEH Raissa" userId="S::rmohamedrobleh@sprb.brussels::8b197fcc-4651-4d87-bf2d-4c117875e8ac" providerId="AD" clId="Web-{B8B403F5-9500-2651-3B04-11EC2ADF0B97}" dt="2024-05-21T09:34:30.321" v="257" actId="20577"/>
          <ac:spMkLst>
            <pc:docMk/>
            <pc:sldMk cId="3553335894" sldId="555"/>
            <ac:spMk id="3" creationId="{E6147130-F7E1-8AF7-F706-B996EAF00116}"/>
          </ac:spMkLst>
        </pc:spChg>
      </pc:sldChg>
      <pc:sldChg chg="modSp new">
        <pc:chgData name="MOHAMED ROBLEH Raissa" userId="S::rmohamedrobleh@sprb.brussels::8b197fcc-4651-4d87-bf2d-4c117875e8ac" providerId="AD" clId="Web-{B8B403F5-9500-2651-3B04-11EC2ADF0B97}" dt="2024-05-21T09:40:15.301" v="353" actId="20577"/>
        <pc:sldMkLst>
          <pc:docMk/>
          <pc:sldMk cId="173857512" sldId="556"/>
        </pc:sldMkLst>
        <pc:spChg chg="mod">
          <ac:chgData name="MOHAMED ROBLEH Raissa" userId="S::rmohamedrobleh@sprb.brussels::8b197fcc-4651-4d87-bf2d-4c117875e8ac" providerId="AD" clId="Web-{B8B403F5-9500-2651-3B04-11EC2ADF0B97}" dt="2024-05-21T09:35:11.510" v="268" actId="20577"/>
          <ac:spMkLst>
            <pc:docMk/>
            <pc:sldMk cId="173857512" sldId="556"/>
            <ac:spMk id="2" creationId="{8748447C-191B-9B26-9C2F-FEF3F6D05ED6}"/>
          </ac:spMkLst>
        </pc:spChg>
        <pc:spChg chg="mod">
          <ac:chgData name="MOHAMED ROBLEH Raissa" userId="S::rmohamedrobleh@sprb.brussels::8b197fcc-4651-4d87-bf2d-4c117875e8ac" providerId="AD" clId="Web-{B8B403F5-9500-2651-3B04-11EC2ADF0B97}" dt="2024-05-21T09:40:15.301" v="353" actId="20577"/>
          <ac:spMkLst>
            <pc:docMk/>
            <pc:sldMk cId="173857512" sldId="556"/>
            <ac:spMk id="3" creationId="{21120DE7-3E86-3472-10EC-7325658F9418}"/>
          </ac:spMkLst>
        </pc:spChg>
      </pc:sldChg>
    </pc:docChg>
  </pc:docChgLst>
  <pc:docChgLst>
    <pc:chgData name="Massart Fabian" userId="ad30496e-4b95-4fc4-a471-481070cc7ba5" providerId="ADAL" clId="{16ABB1DC-F7EB-4854-AEEB-F133B3771AEB}"/>
    <pc:docChg chg="undo redo custSel addSld delSld modSld sldOrd modMainMaster">
      <pc:chgData name="Massart Fabian" userId="ad30496e-4b95-4fc4-a471-481070cc7ba5" providerId="ADAL" clId="{16ABB1DC-F7EB-4854-AEEB-F133B3771AEB}" dt="2024-05-08T09:11:19.379" v="525" actId="20577"/>
      <pc:docMkLst>
        <pc:docMk/>
      </pc:docMkLst>
      <pc:sldChg chg="del">
        <pc:chgData name="Massart Fabian" userId="ad30496e-4b95-4fc4-a471-481070cc7ba5" providerId="ADAL" clId="{16ABB1DC-F7EB-4854-AEEB-F133B3771AEB}" dt="2024-04-25T12:04:47.105" v="385" actId="47"/>
        <pc:sldMkLst>
          <pc:docMk/>
          <pc:sldMk cId="1642501824" sldId="258"/>
        </pc:sldMkLst>
      </pc:sldChg>
      <pc:sldChg chg="del">
        <pc:chgData name="Massart Fabian" userId="ad30496e-4b95-4fc4-a471-481070cc7ba5" providerId="ADAL" clId="{16ABB1DC-F7EB-4854-AEEB-F133B3771AEB}" dt="2024-04-25T12:04:47.105" v="385" actId="47"/>
        <pc:sldMkLst>
          <pc:docMk/>
          <pc:sldMk cId="2591059341" sldId="259"/>
        </pc:sldMkLst>
      </pc:sldChg>
      <pc:sldChg chg="del">
        <pc:chgData name="Massart Fabian" userId="ad30496e-4b95-4fc4-a471-481070cc7ba5" providerId="ADAL" clId="{16ABB1DC-F7EB-4854-AEEB-F133B3771AEB}" dt="2024-04-25T12:04:47.105" v="385" actId="47"/>
        <pc:sldMkLst>
          <pc:docMk/>
          <pc:sldMk cId="2911635240" sldId="269"/>
        </pc:sldMkLst>
      </pc:sldChg>
      <pc:sldChg chg="del">
        <pc:chgData name="Massart Fabian" userId="ad30496e-4b95-4fc4-a471-481070cc7ba5" providerId="ADAL" clId="{16ABB1DC-F7EB-4854-AEEB-F133B3771AEB}" dt="2024-04-25T12:04:47.105" v="385" actId="47"/>
        <pc:sldMkLst>
          <pc:docMk/>
          <pc:sldMk cId="1279793252" sldId="272"/>
        </pc:sldMkLst>
      </pc:sldChg>
      <pc:sldChg chg="del">
        <pc:chgData name="Massart Fabian" userId="ad30496e-4b95-4fc4-a471-481070cc7ba5" providerId="ADAL" clId="{16ABB1DC-F7EB-4854-AEEB-F133B3771AEB}" dt="2024-04-25T12:04:47.105" v="385" actId="47"/>
        <pc:sldMkLst>
          <pc:docMk/>
          <pc:sldMk cId="510565902" sldId="273"/>
        </pc:sldMkLst>
      </pc:sldChg>
      <pc:sldChg chg="modSp mod">
        <pc:chgData name="Massart Fabian" userId="ad30496e-4b95-4fc4-a471-481070cc7ba5" providerId="ADAL" clId="{16ABB1DC-F7EB-4854-AEEB-F133B3771AEB}" dt="2024-05-08T09:11:19.379" v="525" actId="20577"/>
        <pc:sldMkLst>
          <pc:docMk/>
          <pc:sldMk cId="2487290285" sldId="274"/>
        </pc:sldMkLst>
        <pc:spChg chg="mod">
          <ac:chgData name="Massart Fabian" userId="ad30496e-4b95-4fc4-a471-481070cc7ba5" providerId="ADAL" clId="{16ABB1DC-F7EB-4854-AEEB-F133B3771AEB}" dt="2024-05-08T09:11:19.379" v="525" actId="20577"/>
          <ac:spMkLst>
            <pc:docMk/>
            <pc:sldMk cId="2487290285" sldId="274"/>
            <ac:spMk id="2" creationId="{E9606DB7-4A6E-FA99-B186-7EB3A6D8963C}"/>
          </ac:spMkLst>
        </pc:spChg>
        <pc:spChg chg="mod">
          <ac:chgData name="Massart Fabian" userId="ad30496e-4b95-4fc4-a471-481070cc7ba5" providerId="ADAL" clId="{16ABB1DC-F7EB-4854-AEEB-F133B3771AEB}" dt="2024-04-25T11:57:15.339" v="321" actId="6549"/>
          <ac:spMkLst>
            <pc:docMk/>
            <pc:sldMk cId="2487290285" sldId="274"/>
            <ac:spMk id="3" creationId="{74905351-AD56-2471-5752-5CCB4AF59AA2}"/>
          </ac:spMkLst>
        </pc:spChg>
        <pc:spChg chg="mod">
          <ac:chgData name="Massart Fabian" userId="ad30496e-4b95-4fc4-a471-481070cc7ba5" providerId="ADAL" clId="{16ABB1DC-F7EB-4854-AEEB-F133B3771AEB}" dt="2024-04-25T11:56:32.088" v="295" actId="20577"/>
          <ac:spMkLst>
            <pc:docMk/>
            <pc:sldMk cId="2487290285" sldId="274"/>
            <ac:spMk id="5" creationId="{52B5075E-F51B-6DB5-4032-524F91C6B76B}"/>
          </ac:spMkLst>
        </pc:spChg>
        <pc:spChg chg="mod">
          <ac:chgData name="Massart Fabian" userId="ad30496e-4b95-4fc4-a471-481070cc7ba5" providerId="ADAL" clId="{16ABB1DC-F7EB-4854-AEEB-F133B3771AEB}" dt="2024-05-08T09:10:59.248" v="515" actId="5793"/>
          <ac:spMkLst>
            <pc:docMk/>
            <pc:sldMk cId="2487290285" sldId="274"/>
            <ac:spMk id="8" creationId="{E5CF77C3-2207-7AFE-F477-B97FBFBC7733}"/>
          </ac:spMkLst>
        </pc:spChg>
      </pc:sldChg>
      <pc:sldChg chg="del">
        <pc:chgData name="Massart Fabian" userId="ad30496e-4b95-4fc4-a471-481070cc7ba5" providerId="ADAL" clId="{16ABB1DC-F7EB-4854-AEEB-F133B3771AEB}" dt="2024-04-25T11:50:51.154" v="196" actId="47"/>
        <pc:sldMkLst>
          <pc:docMk/>
          <pc:sldMk cId="132034448" sldId="287"/>
        </pc:sldMkLst>
      </pc:sldChg>
      <pc:sldChg chg="modSp mod">
        <pc:chgData name="Massart Fabian" userId="ad30496e-4b95-4fc4-a471-481070cc7ba5" providerId="ADAL" clId="{16ABB1DC-F7EB-4854-AEEB-F133B3771AEB}" dt="2024-04-25T12:08:31.935" v="505" actId="14100"/>
        <pc:sldMkLst>
          <pc:docMk/>
          <pc:sldMk cId="3805495834" sldId="291"/>
        </pc:sldMkLst>
        <pc:spChg chg="mod">
          <ac:chgData name="Massart Fabian" userId="ad30496e-4b95-4fc4-a471-481070cc7ba5" providerId="ADAL" clId="{16ABB1DC-F7EB-4854-AEEB-F133B3771AEB}" dt="2024-04-25T12:08:31.935" v="505" actId="14100"/>
          <ac:spMkLst>
            <pc:docMk/>
            <pc:sldMk cId="3805495834" sldId="291"/>
            <ac:spMk id="10" creationId="{51E39260-97A7-E4C3-E400-761C3F1F17C4}"/>
          </ac:spMkLst>
        </pc:spChg>
        <pc:picChg chg="mod">
          <ac:chgData name="Massart Fabian" userId="ad30496e-4b95-4fc4-a471-481070cc7ba5" providerId="ADAL" clId="{16ABB1DC-F7EB-4854-AEEB-F133B3771AEB}" dt="2024-04-25T12:06:33.103" v="432" actId="1076"/>
          <ac:picMkLst>
            <pc:docMk/>
            <pc:sldMk cId="3805495834" sldId="291"/>
            <ac:picMk id="6" creationId="{08554F9A-C8E8-82E4-C59F-3BC15CBB7FA2}"/>
          </ac:picMkLst>
        </pc:picChg>
      </pc:sldChg>
      <pc:sldChg chg="del">
        <pc:chgData name="Massart Fabian" userId="ad30496e-4b95-4fc4-a471-481070cc7ba5" providerId="ADAL" clId="{16ABB1DC-F7EB-4854-AEEB-F133B3771AEB}" dt="2024-04-25T12:04:48.574" v="386" actId="47"/>
        <pc:sldMkLst>
          <pc:docMk/>
          <pc:sldMk cId="121745939" sldId="292"/>
        </pc:sldMkLst>
      </pc:sldChg>
      <pc:sldChg chg="modSp mod">
        <pc:chgData name="Massart Fabian" userId="ad30496e-4b95-4fc4-a471-481070cc7ba5" providerId="ADAL" clId="{16ABB1DC-F7EB-4854-AEEB-F133B3771AEB}" dt="2024-04-25T14:37:34.711" v="507" actId="120"/>
        <pc:sldMkLst>
          <pc:docMk/>
          <pc:sldMk cId="2617661979" sldId="297"/>
        </pc:sldMkLst>
        <pc:spChg chg="mod">
          <ac:chgData name="Massart Fabian" userId="ad30496e-4b95-4fc4-a471-481070cc7ba5" providerId="ADAL" clId="{16ABB1DC-F7EB-4854-AEEB-F133B3771AEB}" dt="2024-04-25T14:37:32.510" v="506" actId="120"/>
          <ac:spMkLst>
            <pc:docMk/>
            <pc:sldMk cId="2617661979" sldId="297"/>
            <ac:spMk id="4" creationId="{061D1537-BDAE-6B06-E0A1-402B71AC3F14}"/>
          </ac:spMkLst>
        </pc:spChg>
        <pc:spChg chg="mod">
          <ac:chgData name="Massart Fabian" userId="ad30496e-4b95-4fc4-a471-481070cc7ba5" providerId="ADAL" clId="{16ABB1DC-F7EB-4854-AEEB-F133B3771AEB}" dt="2024-04-25T14:37:34.711" v="507" actId="120"/>
          <ac:spMkLst>
            <pc:docMk/>
            <pc:sldMk cId="2617661979" sldId="297"/>
            <ac:spMk id="5" creationId="{C2A523E9-D2DA-68F1-9C84-93D595CECD76}"/>
          </ac:spMkLst>
        </pc:spChg>
      </pc:sldChg>
      <pc:sldChg chg="modSp add del mod modClrScheme chgLayout">
        <pc:chgData name="Massart Fabian" userId="ad30496e-4b95-4fc4-a471-481070cc7ba5" providerId="ADAL" clId="{16ABB1DC-F7EB-4854-AEEB-F133B3771AEB}" dt="2024-04-25T12:01:48.318" v="345" actId="47"/>
        <pc:sldMkLst>
          <pc:docMk/>
          <pc:sldMk cId="711222939" sldId="303"/>
        </pc:sldMkLst>
        <pc:spChg chg="mod ord">
          <ac:chgData name="Massart Fabian" userId="ad30496e-4b95-4fc4-a471-481070cc7ba5" providerId="ADAL" clId="{16ABB1DC-F7EB-4854-AEEB-F133B3771AEB}" dt="2024-04-25T12:01:37.987" v="342" actId="700"/>
          <ac:spMkLst>
            <pc:docMk/>
            <pc:sldMk cId="711222939" sldId="303"/>
            <ac:spMk id="3" creationId="{02F7DEC2-FF5C-F36E-9F58-1CA14D154568}"/>
          </ac:spMkLst>
        </pc:spChg>
        <pc:spChg chg="mod ord">
          <ac:chgData name="Massart Fabian" userId="ad30496e-4b95-4fc4-a471-481070cc7ba5" providerId="ADAL" clId="{16ABB1DC-F7EB-4854-AEEB-F133B3771AEB}" dt="2024-04-25T12:01:37.987" v="342" actId="700"/>
          <ac:spMkLst>
            <pc:docMk/>
            <pc:sldMk cId="711222939" sldId="303"/>
            <ac:spMk id="4" creationId="{43463871-5C9D-9823-D894-AAB3B915A997}"/>
          </ac:spMkLst>
        </pc:spChg>
        <pc:spChg chg="mod">
          <ac:chgData name="Massart Fabian" userId="ad30496e-4b95-4fc4-a471-481070cc7ba5" providerId="ADAL" clId="{16ABB1DC-F7EB-4854-AEEB-F133B3771AEB}" dt="2024-04-25T12:01:24.825" v="341" actId="1076"/>
          <ac:spMkLst>
            <pc:docMk/>
            <pc:sldMk cId="711222939" sldId="303"/>
            <ac:spMk id="5" creationId="{C90BEC37-46B0-2560-8C6F-C3094ED05036}"/>
          </ac:spMkLst>
        </pc:spChg>
      </pc:sldChg>
      <pc:sldChg chg="ord">
        <pc:chgData name="Massart Fabian" userId="ad30496e-4b95-4fc4-a471-481070cc7ba5" providerId="ADAL" clId="{16ABB1DC-F7EB-4854-AEEB-F133B3771AEB}" dt="2024-04-25T11:48:40.044" v="145"/>
        <pc:sldMkLst>
          <pc:docMk/>
          <pc:sldMk cId="3354984514" sldId="318"/>
        </pc:sldMkLst>
      </pc:sldChg>
      <pc:sldChg chg="del">
        <pc:chgData name="Massart Fabian" userId="ad30496e-4b95-4fc4-a471-481070cc7ba5" providerId="ADAL" clId="{16ABB1DC-F7EB-4854-AEEB-F133B3771AEB}" dt="2024-04-25T11:42:05.858" v="46" actId="47"/>
        <pc:sldMkLst>
          <pc:docMk/>
          <pc:sldMk cId="410232758" sldId="319"/>
        </pc:sldMkLst>
      </pc:sldChg>
      <pc:sldChg chg="ord">
        <pc:chgData name="Massart Fabian" userId="ad30496e-4b95-4fc4-a471-481070cc7ba5" providerId="ADAL" clId="{16ABB1DC-F7EB-4854-AEEB-F133B3771AEB}" dt="2024-04-25T11:44:17.394" v="82"/>
        <pc:sldMkLst>
          <pc:docMk/>
          <pc:sldMk cId="310192550" sldId="320"/>
        </pc:sldMkLst>
      </pc:sldChg>
      <pc:sldChg chg="addSp delSp modSp add del mod">
        <pc:chgData name="Massart Fabian" userId="ad30496e-4b95-4fc4-a471-481070cc7ba5" providerId="ADAL" clId="{16ABB1DC-F7EB-4854-AEEB-F133B3771AEB}" dt="2024-04-25T11:39:53.042" v="6"/>
        <pc:sldMkLst>
          <pc:docMk/>
          <pc:sldMk cId="3181888255" sldId="321"/>
        </pc:sldMkLst>
        <pc:spChg chg="del">
          <ac:chgData name="Massart Fabian" userId="ad30496e-4b95-4fc4-a471-481070cc7ba5" providerId="ADAL" clId="{16ABB1DC-F7EB-4854-AEEB-F133B3771AEB}" dt="2024-04-25T11:39:52.794" v="5" actId="478"/>
          <ac:spMkLst>
            <pc:docMk/>
            <pc:sldMk cId="3181888255" sldId="321"/>
            <ac:spMk id="2" creationId="{44FC16BE-2F3C-4C4C-B49C-7D59F0F809D1}"/>
          </ac:spMkLst>
        </pc:spChg>
        <pc:spChg chg="add mod">
          <ac:chgData name="Massart Fabian" userId="ad30496e-4b95-4fc4-a471-481070cc7ba5" providerId="ADAL" clId="{16ABB1DC-F7EB-4854-AEEB-F133B3771AEB}" dt="2024-04-25T11:39:53.042" v="6"/>
          <ac:spMkLst>
            <pc:docMk/>
            <pc:sldMk cId="3181888255" sldId="321"/>
            <ac:spMk id="3" creationId="{644A0B25-E9D8-39B2-AE26-301B27226E81}"/>
          </ac:spMkLst>
        </pc:spChg>
      </pc:sldChg>
      <pc:sldChg chg="modSp mod">
        <pc:chgData name="Massart Fabian" userId="ad30496e-4b95-4fc4-a471-481070cc7ba5" providerId="ADAL" clId="{16ABB1DC-F7EB-4854-AEEB-F133B3771AEB}" dt="2024-04-25T11:45:22.604" v="86" actId="404"/>
        <pc:sldMkLst>
          <pc:docMk/>
          <pc:sldMk cId="1835256261" sldId="322"/>
        </pc:sldMkLst>
        <pc:spChg chg="mod">
          <ac:chgData name="Massart Fabian" userId="ad30496e-4b95-4fc4-a471-481070cc7ba5" providerId="ADAL" clId="{16ABB1DC-F7EB-4854-AEEB-F133B3771AEB}" dt="2024-04-25T11:45:22.604" v="86" actId="404"/>
          <ac:spMkLst>
            <pc:docMk/>
            <pc:sldMk cId="1835256261" sldId="322"/>
            <ac:spMk id="4" creationId="{A7A42CC7-4DA4-855B-6B19-8092D2E9EB61}"/>
          </ac:spMkLst>
        </pc:spChg>
      </pc:sldChg>
      <pc:sldChg chg="addSp delSp modSp mod">
        <pc:chgData name="Massart Fabian" userId="ad30496e-4b95-4fc4-a471-481070cc7ba5" providerId="ADAL" clId="{16ABB1DC-F7EB-4854-AEEB-F133B3771AEB}" dt="2024-04-25T11:46:06.088" v="117" actId="2711"/>
        <pc:sldMkLst>
          <pc:docMk/>
          <pc:sldMk cId="1371595502" sldId="323"/>
        </pc:sldMkLst>
        <pc:spChg chg="add del mod">
          <ac:chgData name="Massart Fabian" userId="ad30496e-4b95-4fc4-a471-481070cc7ba5" providerId="ADAL" clId="{16ABB1DC-F7EB-4854-AEEB-F133B3771AEB}" dt="2024-04-25T11:43:00.884" v="63" actId="478"/>
          <ac:spMkLst>
            <pc:docMk/>
            <pc:sldMk cId="1371595502" sldId="323"/>
            <ac:spMk id="3" creationId="{C8728792-2D8B-37BE-09E0-3C25381FEAD1}"/>
          </ac:spMkLst>
        </pc:spChg>
        <pc:spChg chg="mod">
          <ac:chgData name="Massart Fabian" userId="ad30496e-4b95-4fc4-a471-481070cc7ba5" providerId="ADAL" clId="{16ABB1DC-F7EB-4854-AEEB-F133B3771AEB}" dt="2024-04-25T11:43:07.173" v="69" actId="20577"/>
          <ac:spMkLst>
            <pc:docMk/>
            <pc:sldMk cId="1371595502" sldId="323"/>
            <ac:spMk id="5" creationId="{F37A65C6-95B0-489C-8084-B75BD5ABAA3E}"/>
          </ac:spMkLst>
        </pc:spChg>
        <pc:spChg chg="del mod">
          <ac:chgData name="Massart Fabian" userId="ad30496e-4b95-4fc4-a471-481070cc7ba5" providerId="ADAL" clId="{16ABB1DC-F7EB-4854-AEEB-F133B3771AEB}" dt="2024-04-25T11:42:29.774" v="52" actId="478"/>
          <ac:spMkLst>
            <pc:docMk/>
            <pc:sldMk cId="1371595502" sldId="323"/>
            <ac:spMk id="6" creationId="{C300AF93-C9A1-496C-ACF8-340696A3AD19}"/>
          </ac:spMkLst>
        </pc:spChg>
        <pc:spChg chg="mod">
          <ac:chgData name="Massart Fabian" userId="ad30496e-4b95-4fc4-a471-481070cc7ba5" providerId="ADAL" clId="{16ABB1DC-F7EB-4854-AEEB-F133B3771AEB}" dt="2024-04-25T11:46:06.088" v="117" actId="2711"/>
          <ac:spMkLst>
            <pc:docMk/>
            <pc:sldMk cId="1371595502" sldId="323"/>
            <ac:spMk id="7" creationId="{EF15BF10-42C9-BF05-2B55-E1C4471A23F3}"/>
          </ac:spMkLst>
        </pc:spChg>
      </pc:sldChg>
      <pc:sldChg chg="modSp mod">
        <pc:chgData name="Massart Fabian" userId="ad30496e-4b95-4fc4-a471-481070cc7ba5" providerId="ADAL" clId="{16ABB1DC-F7EB-4854-AEEB-F133B3771AEB}" dt="2024-04-25T11:46:17.765" v="125" actId="2711"/>
        <pc:sldMkLst>
          <pc:docMk/>
          <pc:sldMk cId="3156075718" sldId="324"/>
        </pc:sldMkLst>
        <pc:spChg chg="mod">
          <ac:chgData name="Massart Fabian" userId="ad30496e-4b95-4fc4-a471-481070cc7ba5" providerId="ADAL" clId="{16ABB1DC-F7EB-4854-AEEB-F133B3771AEB}" dt="2024-04-25T11:46:17.765" v="125" actId="2711"/>
          <ac:spMkLst>
            <pc:docMk/>
            <pc:sldMk cId="3156075718" sldId="324"/>
            <ac:spMk id="8" creationId="{BD861591-E6B5-4646-AC5A-8E0EA14DE713}"/>
          </ac:spMkLst>
        </pc:spChg>
        <pc:spChg chg="mod">
          <ac:chgData name="Massart Fabian" userId="ad30496e-4b95-4fc4-a471-481070cc7ba5" providerId="ADAL" clId="{16ABB1DC-F7EB-4854-AEEB-F133B3771AEB}" dt="2024-04-25T11:43:39.988" v="80"/>
          <ac:spMkLst>
            <pc:docMk/>
            <pc:sldMk cId="3156075718" sldId="324"/>
            <ac:spMk id="9" creationId="{71443BE4-285B-4603-85B2-5B3F32A18A6B}"/>
          </ac:spMkLst>
        </pc:spChg>
      </pc:sldChg>
      <pc:sldChg chg="add del">
        <pc:chgData name="Massart Fabian" userId="ad30496e-4b95-4fc4-a471-481070cc7ba5" providerId="ADAL" clId="{16ABB1DC-F7EB-4854-AEEB-F133B3771AEB}" dt="2024-04-25T12:05:17.804" v="388" actId="47"/>
        <pc:sldMkLst>
          <pc:docMk/>
          <pc:sldMk cId="80516370" sldId="332"/>
        </pc:sldMkLst>
      </pc:sldChg>
      <pc:sldChg chg="addSp delSp modSp add mod modClrScheme chgLayout">
        <pc:chgData name="Massart Fabian" userId="ad30496e-4b95-4fc4-a471-481070cc7ba5" providerId="ADAL" clId="{16ABB1DC-F7EB-4854-AEEB-F133B3771AEB}" dt="2024-04-25T15:20:56.652" v="513"/>
        <pc:sldMkLst>
          <pc:docMk/>
          <pc:sldMk cId="1267456119" sldId="349"/>
        </pc:sldMkLst>
        <pc:spChg chg="add mod">
          <ac:chgData name="Massart Fabian" userId="ad30496e-4b95-4fc4-a471-481070cc7ba5" providerId="ADAL" clId="{16ABB1DC-F7EB-4854-AEEB-F133B3771AEB}" dt="2024-04-25T15:20:56.652" v="513"/>
          <ac:spMkLst>
            <pc:docMk/>
            <pc:sldMk cId="1267456119" sldId="349"/>
            <ac:spMk id="2" creationId="{5A67313E-0CEB-338D-C4C1-F45EA460041D}"/>
          </ac:spMkLst>
        </pc:spChg>
        <pc:spChg chg="del mod">
          <ac:chgData name="Massart Fabian" userId="ad30496e-4b95-4fc4-a471-481070cc7ba5" providerId="ADAL" clId="{16ABB1DC-F7EB-4854-AEEB-F133B3771AEB}" dt="2024-04-25T11:57:36.837" v="322" actId="700"/>
          <ac:spMkLst>
            <pc:docMk/>
            <pc:sldMk cId="1267456119" sldId="349"/>
            <ac:spMk id="2" creationId="{6691F050-D5B0-A234-63D6-165B16FF9654}"/>
          </ac:spMkLst>
        </pc:spChg>
        <pc:spChg chg="add mod">
          <ac:chgData name="Massart Fabian" userId="ad30496e-4b95-4fc4-a471-481070cc7ba5" providerId="ADAL" clId="{16ABB1DC-F7EB-4854-AEEB-F133B3771AEB}" dt="2024-04-25T11:53:56.642" v="211" actId="1076"/>
          <ac:spMkLst>
            <pc:docMk/>
            <pc:sldMk cId="1267456119" sldId="349"/>
            <ac:spMk id="3" creationId="{3F5334B0-F07E-E272-C9DF-17678EBB3F60}"/>
          </ac:spMkLst>
        </pc:spChg>
        <pc:spChg chg="mod">
          <ac:chgData name="Massart Fabian" userId="ad30496e-4b95-4fc4-a471-481070cc7ba5" providerId="ADAL" clId="{16ABB1DC-F7EB-4854-AEEB-F133B3771AEB}" dt="2024-04-25T11:53:40.601" v="208" actId="1076"/>
          <ac:spMkLst>
            <pc:docMk/>
            <pc:sldMk cId="1267456119" sldId="349"/>
            <ac:spMk id="4" creationId="{3A956629-FCCD-D083-3724-FF668D093DAA}"/>
          </ac:spMkLst>
        </pc:spChg>
      </pc:sldChg>
      <pc:sldChg chg="addSp modSp add mod">
        <pc:chgData name="Massart Fabian" userId="ad30496e-4b95-4fc4-a471-481070cc7ba5" providerId="ADAL" clId="{16ABB1DC-F7EB-4854-AEEB-F133B3771AEB}" dt="2024-04-25T11:45:52.965" v="111" actId="1036"/>
        <pc:sldMkLst>
          <pc:docMk/>
          <pc:sldMk cId="1294251752" sldId="359"/>
        </pc:sldMkLst>
        <pc:spChg chg="mod">
          <ac:chgData name="Massart Fabian" userId="ad30496e-4b95-4fc4-a471-481070cc7ba5" providerId="ADAL" clId="{16ABB1DC-F7EB-4854-AEEB-F133B3771AEB}" dt="2024-04-25T11:45:40.263" v="92" actId="21"/>
          <ac:spMkLst>
            <pc:docMk/>
            <pc:sldMk cId="1294251752" sldId="359"/>
            <ac:spMk id="2" creationId="{2917F098-2CAA-4FF9-A89C-31EFD887FB85}"/>
          </ac:spMkLst>
        </pc:spChg>
        <pc:spChg chg="mod">
          <ac:chgData name="Massart Fabian" userId="ad30496e-4b95-4fc4-a471-481070cc7ba5" providerId="ADAL" clId="{16ABB1DC-F7EB-4854-AEEB-F133B3771AEB}" dt="2024-04-25T11:45:52.965" v="111" actId="1036"/>
          <ac:spMkLst>
            <pc:docMk/>
            <pc:sldMk cId="1294251752" sldId="359"/>
            <ac:spMk id="3" creationId="{E1D234C8-6736-40BA-B61F-E3EF219FC9C4}"/>
          </ac:spMkLst>
        </pc:spChg>
        <pc:spChg chg="add mod">
          <ac:chgData name="Massart Fabian" userId="ad30496e-4b95-4fc4-a471-481070cc7ba5" providerId="ADAL" clId="{16ABB1DC-F7EB-4854-AEEB-F133B3771AEB}" dt="2024-04-25T11:45:49.734" v="97" actId="113"/>
          <ac:spMkLst>
            <pc:docMk/>
            <pc:sldMk cId="1294251752" sldId="359"/>
            <ac:spMk id="4" creationId="{7B163225-1492-C5EA-F7A8-B7AA260C6B06}"/>
          </ac:spMkLst>
        </pc:spChg>
      </pc:sldChg>
      <pc:sldChg chg="add del">
        <pc:chgData name="Massart Fabian" userId="ad30496e-4b95-4fc4-a471-481070cc7ba5" providerId="ADAL" clId="{16ABB1DC-F7EB-4854-AEEB-F133B3771AEB}" dt="2024-04-25T11:42:08.016" v="47" actId="47"/>
        <pc:sldMkLst>
          <pc:docMk/>
          <pc:sldMk cId="1174258433" sldId="360"/>
        </pc:sldMkLst>
      </pc:sldChg>
      <pc:sldChg chg="add del">
        <pc:chgData name="Massart Fabian" userId="ad30496e-4b95-4fc4-a471-481070cc7ba5" providerId="ADAL" clId="{16ABB1DC-F7EB-4854-AEEB-F133B3771AEB}" dt="2024-04-25T11:42:04.866" v="45" actId="47"/>
        <pc:sldMkLst>
          <pc:docMk/>
          <pc:sldMk cId="3265269582" sldId="361"/>
        </pc:sldMkLst>
      </pc:sldChg>
      <pc:sldChg chg="addSp delSp modSp add mod">
        <pc:chgData name="Massart Fabian" userId="ad30496e-4b95-4fc4-a471-481070cc7ba5" providerId="ADAL" clId="{16ABB1DC-F7EB-4854-AEEB-F133B3771AEB}" dt="2024-04-25T11:39:56.577" v="8"/>
        <pc:sldMkLst>
          <pc:docMk/>
          <pc:sldMk cId="3524571834" sldId="362"/>
        </pc:sldMkLst>
        <pc:spChg chg="del">
          <ac:chgData name="Massart Fabian" userId="ad30496e-4b95-4fc4-a471-481070cc7ba5" providerId="ADAL" clId="{16ABB1DC-F7EB-4854-AEEB-F133B3771AEB}" dt="2024-04-25T11:39:56.364" v="7" actId="478"/>
          <ac:spMkLst>
            <pc:docMk/>
            <pc:sldMk cId="3524571834" sldId="362"/>
            <ac:spMk id="2" creationId="{44FC16BE-2F3C-4C4C-B49C-7D59F0F809D1}"/>
          </ac:spMkLst>
        </pc:spChg>
        <pc:spChg chg="add mod">
          <ac:chgData name="Massart Fabian" userId="ad30496e-4b95-4fc4-a471-481070cc7ba5" providerId="ADAL" clId="{16ABB1DC-F7EB-4854-AEEB-F133B3771AEB}" dt="2024-04-25T11:39:56.577" v="8"/>
          <ac:spMkLst>
            <pc:docMk/>
            <pc:sldMk cId="3524571834" sldId="362"/>
            <ac:spMk id="3" creationId="{78498437-F137-98D9-CD1B-9F56CDC57595}"/>
          </ac:spMkLst>
        </pc:spChg>
      </pc:sldChg>
      <pc:sldChg chg="addSp delSp modSp add mod">
        <pc:chgData name="Massart Fabian" userId="ad30496e-4b95-4fc4-a471-481070cc7ba5" providerId="ADAL" clId="{16ABB1DC-F7EB-4854-AEEB-F133B3771AEB}" dt="2024-04-25T11:40:00.668" v="10"/>
        <pc:sldMkLst>
          <pc:docMk/>
          <pc:sldMk cId="4223535496" sldId="363"/>
        </pc:sldMkLst>
        <pc:spChg chg="del">
          <ac:chgData name="Massart Fabian" userId="ad30496e-4b95-4fc4-a471-481070cc7ba5" providerId="ADAL" clId="{16ABB1DC-F7EB-4854-AEEB-F133B3771AEB}" dt="2024-04-25T11:40:00.448" v="9" actId="478"/>
          <ac:spMkLst>
            <pc:docMk/>
            <pc:sldMk cId="4223535496" sldId="363"/>
            <ac:spMk id="2" creationId="{44FC16BE-2F3C-4C4C-B49C-7D59F0F809D1}"/>
          </ac:spMkLst>
        </pc:spChg>
        <pc:spChg chg="add mod">
          <ac:chgData name="Massart Fabian" userId="ad30496e-4b95-4fc4-a471-481070cc7ba5" providerId="ADAL" clId="{16ABB1DC-F7EB-4854-AEEB-F133B3771AEB}" dt="2024-04-25T11:40:00.668" v="10"/>
          <ac:spMkLst>
            <pc:docMk/>
            <pc:sldMk cId="4223535496" sldId="363"/>
            <ac:spMk id="3" creationId="{E5E3EFA9-71BE-D351-9150-46BC201AF064}"/>
          </ac:spMkLst>
        </pc:spChg>
      </pc:sldChg>
      <pc:sldChg chg="addSp delSp modSp add mod">
        <pc:chgData name="Massart Fabian" userId="ad30496e-4b95-4fc4-a471-481070cc7ba5" providerId="ADAL" clId="{16ABB1DC-F7EB-4854-AEEB-F133B3771AEB}" dt="2024-04-25T11:40:04.147" v="12"/>
        <pc:sldMkLst>
          <pc:docMk/>
          <pc:sldMk cId="2337408948" sldId="364"/>
        </pc:sldMkLst>
        <pc:spChg chg="del">
          <ac:chgData name="Massart Fabian" userId="ad30496e-4b95-4fc4-a471-481070cc7ba5" providerId="ADAL" clId="{16ABB1DC-F7EB-4854-AEEB-F133B3771AEB}" dt="2024-04-25T11:40:03.943" v="11" actId="478"/>
          <ac:spMkLst>
            <pc:docMk/>
            <pc:sldMk cId="2337408948" sldId="364"/>
            <ac:spMk id="2" creationId="{44FC16BE-2F3C-4C4C-B49C-7D59F0F809D1}"/>
          </ac:spMkLst>
        </pc:spChg>
        <pc:spChg chg="add mod">
          <ac:chgData name="Massart Fabian" userId="ad30496e-4b95-4fc4-a471-481070cc7ba5" providerId="ADAL" clId="{16ABB1DC-F7EB-4854-AEEB-F133B3771AEB}" dt="2024-04-25T11:40:04.147" v="12"/>
          <ac:spMkLst>
            <pc:docMk/>
            <pc:sldMk cId="2337408948" sldId="364"/>
            <ac:spMk id="3" creationId="{DE5099BC-AB17-CA9F-7E46-3FE44EAA6A87}"/>
          </ac:spMkLst>
        </pc:spChg>
      </pc:sldChg>
      <pc:sldChg chg="addSp delSp modSp add mod">
        <pc:chgData name="Massart Fabian" userId="ad30496e-4b95-4fc4-a471-481070cc7ba5" providerId="ADAL" clId="{16ABB1DC-F7EB-4854-AEEB-F133B3771AEB}" dt="2024-04-25T11:39:06.984" v="2"/>
        <pc:sldMkLst>
          <pc:docMk/>
          <pc:sldMk cId="3655547665" sldId="365"/>
        </pc:sldMkLst>
        <pc:spChg chg="del">
          <ac:chgData name="Massart Fabian" userId="ad30496e-4b95-4fc4-a471-481070cc7ba5" providerId="ADAL" clId="{16ABB1DC-F7EB-4854-AEEB-F133B3771AEB}" dt="2024-04-25T11:39:06.711" v="1" actId="478"/>
          <ac:spMkLst>
            <pc:docMk/>
            <pc:sldMk cId="3655547665" sldId="365"/>
            <ac:spMk id="2" creationId="{44FC16BE-2F3C-4C4C-B49C-7D59F0F809D1}"/>
          </ac:spMkLst>
        </pc:spChg>
        <pc:spChg chg="add mod">
          <ac:chgData name="Massart Fabian" userId="ad30496e-4b95-4fc4-a471-481070cc7ba5" providerId="ADAL" clId="{16ABB1DC-F7EB-4854-AEEB-F133B3771AEB}" dt="2024-04-25T11:39:06.984" v="2"/>
          <ac:spMkLst>
            <pc:docMk/>
            <pc:sldMk cId="3655547665" sldId="365"/>
            <ac:spMk id="4" creationId="{24BADDD3-73CB-9EC4-8FDB-53F8D3E4240D}"/>
          </ac:spMkLst>
        </pc:spChg>
      </pc:sldChg>
      <pc:sldChg chg="addSp delSp modSp add mod ord">
        <pc:chgData name="Massart Fabian" userId="ad30496e-4b95-4fc4-a471-481070cc7ba5" providerId="ADAL" clId="{16ABB1DC-F7EB-4854-AEEB-F133B3771AEB}" dt="2024-04-25T11:51:47.034" v="204"/>
        <pc:sldMkLst>
          <pc:docMk/>
          <pc:sldMk cId="640912657" sldId="366"/>
        </pc:sldMkLst>
        <pc:spChg chg="mod">
          <ac:chgData name="Massart Fabian" userId="ad30496e-4b95-4fc4-a471-481070cc7ba5" providerId="ADAL" clId="{16ABB1DC-F7EB-4854-AEEB-F133B3771AEB}" dt="2024-04-25T11:49:35.304" v="152"/>
          <ac:spMkLst>
            <pc:docMk/>
            <pc:sldMk cId="640912657" sldId="366"/>
            <ac:spMk id="6" creationId="{ABD6DEEE-3D15-EB93-713D-BD6234B0D8A8}"/>
          </ac:spMkLst>
        </pc:spChg>
        <pc:spChg chg="mod">
          <ac:chgData name="Massart Fabian" userId="ad30496e-4b95-4fc4-a471-481070cc7ba5" providerId="ADAL" clId="{16ABB1DC-F7EB-4854-AEEB-F133B3771AEB}" dt="2024-04-25T11:50:28.574" v="194" actId="20577"/>
          <ac:spMkLst>
            <pc:docMk/>
            <pc:sldMk cId="640912657" sldId="366"/>
            <ac:spMk id="7" creationId="{35063828-A385-3C21-E9CF-437B4A9E60A1}"/>
          </ac:spMkLst>
        </pc:spChg>
        <pc:picChg chg="del">
          <ac:chgData name="Massart Fabian" userId="ad30496e-4b95-4fc4-a471-481070cc7ba5" providerId="ADAL" clId="{16ABB1DC-F7EB-4854-AEEB-F133B3771AEB}" dt="2024-04-25T11:50:32.974" v="195" actId="478"/>
          <ac:picMkLst>
            <pc:docMk/>
            <pc:sldMk cId="640912657" sldId="366"/>
            <ac:picMk id="2" creationId="{1CFA0D07-C3BC-8629-4EB9-8B815EE4B590}"/>
          </ac:picMkLst>
        </pc:picChg>
        <pc:picChg chg="add mod">
          <ac:chgData name="Massart Fabian" userId="ad30496e-4b95-4fc4-a471-481070cc7ba5" providerId="ADAL" clId="{16ABB1DC-F7EB-4854-AEEB-F133B3771AEB}" dt="2024-04-25T11:51:47.034" v="204"/>
          <ac:picMkLst>
            <pc:docMk/>
            <pc:sldMk cId="640912657" sldId="366"/>
            <ac:picMk id="4" creationId="{5765FF40-1EC1-929C-9B79-13339269D8EA}"/>
          </ac:picMkLst>
        </pc:picChg>
      </pc:sldChg>
      <pc:sldChg chg="modSp add del mod">
        <pc:chgData name="Massart Fabian" userId="ad30496e-4b95-4fc4-a471-481070cc7ba5" providerId="ADAL" clId="{16ABB1DC-F7EB-4854-AEEB-F133B3771AEB}" dt="2024-04-25T12:03:16.315" v="355" actId="2711"/>
        <pc:sldMkLst>
          <pc:docMk/>
          <pc:sldMk cId="975623296" sldId="407"/>
        </pc:sldMkLst>
        <pc:spChg chg="mod">
          <ac:chgData name="Massart Fabian" userId="ad30496e-4b95-4fc4-a471-481070cc7ba5" providerId="ADAL" clId="{16ABB1DC-F7EB-4854-AEEB-F133B3771AEB}" dt="2024-04-25T12:03:11.165" v="354" actId="2711"/>
          <ac:spMkLst>
            <pc:docMk/>
            <pc:sldMk cId="975623296" sldId="407"/>
            <ac:spMk id="2" creationId="{E1D67783-60F2-2326-38FE-B27AE1DA9F60}"/>
          </ac:spMkLst>
        </pc:spChg>
        <pc:spChg chg="mod">
          <ac:chgData name="Massart Fabian" userId="ad30496e-4b95-4fc4-a471-481070cc7ba5" providerId="ADAL" clId="{16ABB1DC-F7EB-4854-AEEB-F133B3771AEB}" dt="2024-04-25T12:03:16.315" v="355" actId="2711"/>
          <ac:spMkLst>
            <pc:docMk/>
            <pc:sldMk cId="975623296" sldId="407"/>
            <ac:spMk id="3" creationId="{211E31AA-7585-3C2A-3623-F3D6B5DEDA7B}"/>
          </ac:spMkLst>
        </pc:spChg>
      </pc:sldChg>
      <pc:sldChg chg="modSp add del mod">
        <pc:chgData name="Massart Fabian" userId="ad30496e-4b95-4fc4-a471-481070cc7ba5" providerId="ADAL" clId="{16ABB1DC-F7EB-4854-AEEB-F133B3771AEB}" dt="2024-04-25T12:03:59.125" v="380" actId="1036"/>
        <pc:sldMkLst>
          <pc:docMk/>
          <pc:sldMk cId="2941188697" sldId="546"/>
        </pc:sldMkLst>
        <pc:spChg chg="mod">
          <ac:chgData name="Massart Fabian" userId="ad30496e-4b95-4fc4-a471-481070cc7ba5" providerId="ADAL" clId="{16ABB1DC-F7EB-4854-AEEB-F133B3771AEB}" dt="2024-04-25T12:03:51.648" v="361" actId="2711"/>
          <ac:spMkLst>
            <pc:docMk/>
            <pc:sldMk cId="2941188697" sldId="546"/>
            <ac:spMk id="2" creationId="{E1D67783-60F2-2326-38FE-B27AE1DA9F60}"/>
          </ac:spMkLst>
        </pc:spChg>
        <pc:spChg chg="mod">
          <ac:chgData name="Massart Fabian" userId="ad30496e-4b95-4fc4-a471-481070cc7ba5" providerId="ADAL" clId="{16ABB1DC-F7EB-4854-AEEB-F133B3771AEB}" dt="2024-04-25T12:03:59.125" v="380" actId="1036"/>
          <ac:spMkLst>
            <pc:docMk/>
            <pc:sldMk cId="2941188697" sldId="546"/>
            <ac:spMk id="3" creationId="{211E31AA-7585-3C2A-3623-F3D6B5DEDA7B}"/>
          </ac:spMkLst>
        </pc:spChg>
        <pc:spChg chg="mod">
          <ac:chgData name="Massart Fabian" userId="ad30496e-4b95-4fc4-a471-481070cc7ba5" providerId="ADAL" clId="{16ABB1DC-F7EB-4854-AEEB-F133B3771AEB}" dt="2024-04-25T12:03:59.125" v="380" actId="1036"/>
          <ac:spMkLst>
            <pc:docMk/>
            <pc:sldMk cId="2941188697" sldId="546"/>
            <ac:spMk id="5" creationId="{7E9A3089-0FF3-80CF-5FF4-E13FDDE5E3C8}"/>
          </ac:spMkLst>
        </pc:spChg>
      </pc:sldChg>
      <pc:sldChg chg="modSp add del mod">
        <pc:chgData name="Massart Fabian" userId="ad30496e-4b95-4fc4-a471-481070cc7ba5" providerId="ADAL" clId="{16ABB1DC-F7EB-4854-AEEB-F133B3771AEB}" dt="2024-04-25T12:04:27.995" v="384" actId="20577"/>
        <pc:sldMkLst>
          <pc:docMk/>
          <pc:sldMk cId="3073928052" sldId="547"/>
        </pc:sldMkLst>
        <pc:spChg chg="mod">
          <ac:chgData name="Massart Fabian" userId="ad30496e-4b95-4fc4-a471-481070cc7ba5" providerId="ADAL" clId="{16ABB1DC-F7EB-4854-AEEB-F133B3771AEB}" dt="2024-04-25T12:04:15.595" v="382" actId="2711"/>
          <ac:spMkLst>
            <pc:docMk/>
            <pc:sldMk cId="3073928052" sldId="547"/>
            <ac:spMk id="2" creationId="{E1D67783-60F2-2326-38FE-B27AE1DA9F60}"/>
          </ac:spMkLst>
        </pc:spChg>
        <pc:spChg chg="mod">
          <ac:chgData name="Massart Fabian" userId="ad30496e-4b95-4fc4-a471-481070cc7ba5" providerId="ADAL" clId="{16ABB1DC-F7EB-4854-AEEB-F133B3771AEB}" dt="2024-04-25T12:04:27.995" v="384" actId="20577"/>
          <ac:spMkLst>
            <pc:docMk/>
            <pc:sldMk cId="3073928052" sldId="547"/>
            <ac:spMk id="4" creationId="{E02709FD-A633-1835-F82A-9FF8180341EC}"/>
          </ac:spMkLst>
        </pc:spChg>
      </pc:sldChg>
      <pc:sldChg chg="modSp add mod">
        <pc:chgData name="Massart Fabian" userId="ad30496e-4b95-4fc4-a471-481070cc7ba5" providerId="ADAL" clId="{16ABB1DC-F7EB-4854-AEEB-F133B3771AEB}" dt="2024-04-25T12:02:17.454" v="348" actId="2711"/>
        <pc:sldMkLst>
          <pc:docMk/>
          <pc:sldMk cId="2294202709" sldId="548"/>
        </pc:sldMkLst>
        <pc:spChg chg="mod">
          <ac:chgData name="Massart Fabian" userId="ad30496e-4b95-4fc4-a471-481070cc7ba5" providerId="ADAL" clId="{16ABB1DC-F7EB-4854-AEEB-F133B3771AEB}" dt="2024-04-25T12:02:17.454" v="348" actId="2711"/>
          <ac:spMkLst>
            <pc:docMk/>
            <pc:sldMk cId="2294202709" sldId="548"/>
            <ac:spMk id="3" creationId="{02F7DEC2-FF5C-F36E-9F58-1CA14D154568}"/>
          </ac:spMkLst>
        </pc:spChg>
        <pc:spChg chg="mod">
          <ac:chgData name="Massart Fabian" userId="ad30496e-4b95-4fc4-a471-481070cc7ba5" providerId="ADAL" clId="{16ABB1DC-F7EB-4854-AEEB-F133B3771AEB}" dt="2024-04-25T12:02:07.900" v="347" actId="27636"/>
          <ac:spMkLst>
            <pc:docMk/>
            <pc:sldMk cId="2294202709" sldId="548"/>
            <ac:spMk id="4" creationId="{43463871-5C9D-9823-D894-AAB3B915A997}"/>
          </ac:spMkLst>
        </pc:spChg>
      </pc:sldChg>
      <pc:sldMasterChg chg="addSldLayout delSldLayout">
        <pc:chgData name="Massart Fabian" userId="ad30496e-4b95-4fc4-a471-481070cc7ba5" providerId="ADAL" clId="{16ABB1DC-F7EB-4854-AEEB-F133B3771AEB}" dt="2024-04-25T12:05:17.804" v="388" actId="47"/>
        <pc:sldMasterMkLst>
          <pc:docMk/>
          <pc:sldMasterMk cId="75038" sldId="2147483720"/>
        </pc:sldMasterMkLst>
        <pc:sldLayoutChg chg="add del">
          <pc:chgData name="Massart Fabian" userId="ad30496e-4b95-4fc4-a471-481070cc7ba5" providerId="ADAL" clId="{16ABB1DC-F7EB-4854-AEEB-F133B3771AEB}" dt="2024-04-25T12:05:17.804" v="388" actId="47"/>
          <pc:sldLayoutMkLst>
            <pc:docMk/>
            <pc:sldMasterMk cId="75038" sldId="2147483720"/>
            <pc:sldLayoutMk cId="2454388609" sldId="2147483844"/>
          </pc:sldLayoutMkLst>
        </pc:sldLayoutChg>
      </pc:sldMasterChg>
      <pc:sldMasterChg chg="addSp delSp modSp mod">
        <pc:chgData name="Massart Fabian" userId="ad30496e-4b95-4fc4-a471-481070cc7ba5" providerId="ADAL" clId="{16ABB1DC-F7EB-4854-AEEB-F133B3771AEB}" dt="2024-04-25T11:48:17.947" v="136"/>
        <pc:sldMasterMkLst>
          <pc:docMk/>
          <pc:sldMasterMk cId="2782987436" sldId="2147483768"/>
        </pc:sldMasterMkLst>
        <pc:picChg chg="add mod">
          <ac:chgData name="Massart Fabian" userId="ad30496e-4b95-4fc4-a471-481070cc7ba5" providerId="ADAL" clId="{16ABB1DC-F7EB-4854-AEEB-F133B3771AEB}" dt="2024-04-25T11:48:17.947" v="136"/>
          <ac:picMkLst>
            <pc:docMk/>
            <pc:sldMasterMk cId="2782987436" sldId="2147483768"/>
            <ac:picMk id="4" creationId="{2B1F4DB0-4A1E-455B-5CFE-A62EE09DD1CA}"/>
          </ac:picMkLst>
        </pc:picChg>
        <pc:picChg chg="del">
          <ac:chgData name="Massart Fabian" userId="ad30496e-4b95-4fc4-a471-481070cc7ba5" providerId="ADAL" clId="{16ABB1DC-F7EB-4854-AEEB-F133B3771AEB}" dt="2024-04-25T11:48:17.774" v="135" actId="478"/>
          <ac:picMkLst>
            <pc:docMk/>
            <pc:sldMasterMk cId="2782987436" sldId="2147483768"/>
            <ac:picMk id="5" creationId="{540B6A70-F6F6-22ED-2F2B-B019A057BAAD}"/>
          </ac:picMkLst>
        </pc:picChg>
      </pc:sldMasterChg>
      <pc:sldMasterChg chg="addSp delSp modSp mod">
        <pc:chgData name="Massart Fabian" userId="ad30496e-4b95-4fc4-a471-481070cc7ba5" providerId="ADAL" clId="{16ABB1DC-F7EB-4854-AEEB-F133B3771AEB}" dt="2024-04-25T11:48:21.214" v="138"/>
        <pc:sldMasterMkLst>
          <pc:docMk/>
          <pc:sldMasterMk cId="1223596504" sldId="2147483828"/>
        </pc:sldMasterMkLst>
        <pc:picChg chg="del">
          <ac:chgData name="Massart Fabian" userId="ad30496e-4b95-4fc4-a471-481070cc7ba5" providerId="ADAL" clId="{16ABB1DC-F7EB-4854-AEEB-F133B3771AEB}" dt="2024-04-25T11:48:21.004" v="137" actId="478"/>
          <ac:picMkLst>
            <pc:docMk/>
            <pc:sldMasterMk cId="1223596504" sldId="2147483828"/>
            <ac:picMk id="4" creationId="{1083C132-59D9-2D86-A202-D2AED590499B}"/>
          </ac:picMkLst>
        </pc:picChg>
        <pc:picChg chg="add mod">
          <ac:chgData name="Massart Fabian" userId="ad30496e-4b95-4fc4-a471-481070cc7ba5" providerId="ADAL" clId="{16ABB1DC-F7EB-4854-AEEB-F133B3771AEB}" dt="2024-04-25T11:48:21.214" v="138"/>
          <ac:picMkLst>
            <pc:docMk/>
            <pc:sldMasterMk cId="1223596504" sldId="2147483828"/>
            <ac:picMk id="5" creationId="{51617A44-4053-EB24-C19D-DDAC1C6BE742}"/>
          </ac:picMkLst>
        </pc:picChg>
      </pc:sldMasterChg>
      <pc:sldMasterChg chg="addSp delSp modSp mod delSldLayout">
        <pc:chgData name="Massart Fabian" userId="ad30496e-4b95-4fc4-a471-481070cc7ba5" providerId="ADAL" clId="{16ABB1DC-F7EB-4854-AEEB-F133B3771AEB}" dt="2024-04-25T12:03:33.784" v="357" actId="47"/>
        <pc:sldMasterMkLst>
          <pc:docMk/>
          <pc:sldMasterMk cId="835505014" sldId="2147483841"/>
        </pc:sldMasterMkLst>
        <pc:picChg chg="del">
          <ac:chgData name="Massart Fabian" userId="ad30496e-4b95-4fc4-a471-481070cc7ba5" providerId="ADAL" clId="{16ABB1DC-F7EB-4854-AEEB-F133B3771AEB}" dt="2024-04-25T11:48:27.446" v="139" actId="478"/>
          <ac:picMkLst>
            <pc:docMk/>
            <pc:sldMasterMk cId="835505014" sldId="2147483841"/>
            <ac:picMk id="2" creationId="{B1DC6670-F3A1-1EF6-EC4E-8754FFA7D0B7}"/>
          </ac:picMkLst>
        </pc:picChg>
        <pc:picChg chg="add mod">
          <ac:chgData name="Massart Fabian" userId="ad30496e-4b95-4fc4-a471-481070cc7ba5" providerId="ADAL" clId="{16ABB1DC-F7EB-4854-AEEB-F133B3771AEB}" dt="2024-04-25T11:48:27.724" v="140"/>
          <ac:picMkLst>
            <pc:docMk/>
            <pc:sldMasterMk cId="835505014" sldId="2147483841"/>
            <ac:picMk id="3" creationId="{A769498F-D842-135C-D211-563F44848BCA}"/>
          </ac:picMkLst>
        </pc:picChg>
        <pc:sldLayoutChg chg="del">
          <pc:chgData name="Massart Fabian" userId="ad30496e-4b95-4fc4-a471-481070cc7ba5" providerId="ADAL" clId="{16ABB1DC-F7EB-4854-AEEB-F133B3771AEB}" dt="2024-04-25T12:03:33.784" v="357" actId="47"/>
          <pc:sldLayoutMkLst>
            <pc:docMk/>
            <pc:sldMasterMk cId="835505014" sldId="2147483841"/>
            <pc:sldLayoutMk cId="665127073" sldId="214748384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F5F39-5809-3047-ABCB-930B8F25F3DE}" type="datetimeFigureOut">
              <a:rPr lang="fr-FR" smtClean="0"/>
              <a:t>21/05/2024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C774B-A744-AA4F-BED2-29C20C5073BC}" type="slidenum">
              <a:rPr lang="fr-FR" smtClean="0"/>
              <a:t>‹N°›</a:t>
            </a:fld>
            <a:endParaRPr lang="fr-FR"/>
          </a:p>
        </p:txBody>
      </p:sp>
    </p:spTree>
    <p:extLst>
      <p:ext uri="{BB962C8B-B14F-4D97-AF65-F5344CB8AC3E}">
        <p14:creationId xmlns:p14="http://schemas.microsoft.com/office/powerpoint/2010/main" val="199203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 </a:t>
            </a:r>
            <a:r>
              <a:rPr lang="fr-FR" dirty="0" err="1"/>
              <a:t>limit</a:t>
            </a:r>
            <a:r>
              <a:rPr lang="fr-FR" dirty="0"/>
              <a:t> set in how </a:t>
            </a:r>
            <a:r>
              <a:rPr lang="fr-FR" dirty="0" err="1"/>
              <a:t>many</a:t>
            </a:r>
            <a:r>
              <a:rPr lang="fr-FR" dirty="0"/>
              <a:t> </a:t>
            </a:r>
            <a:r>
              <a:rPr lang="fr-FR" dirty="0" err="1"/>
              <a:t>will</a:t>
            </a:r>
            <a:r>
              <a:rPr lang="fr-FR" dirty="0"/>
              <a:t> </a:t>
            </a:r>
            <a:r>
              <a:rPr lang="fr-FR" dirty="0" err="1"/>
              <a:t>be</a:t>
            </a:r>
            <a:r>
              <a:rPr lang="fr-FR" dirty="0"/>
              <a:t> </a:t>
            </a:r>
            <a:r>
              <a:rPr lang="fr-FR" dirty="0" err="1"/>
              <a:t>approved</a:t>
            </a:r>
            <a:r>
              <a:rPr lang="fr-FR" dirty="0"/>
              <a:t>. </a:t>
            </a:r>
          </a:p>
        </p:txBody>
      </p:sp>
      <p:sp>
        <p:nvSpPr>
          <p:cNvPr id="4" name="Espace réservé du numéro de diapositive 3"/>
          <p:cNvSpPr>
            <a:spLocks noGrp="1"/>
          </p:cNvSpPr>
          <p:nvPr>
            <p:ph type="sldNum" sz="quarter" idx="5"/>
          </p:nvPr>
        </p:nvSpPr>
        <p:spPr/>
        <p:txBody>
          <a:bodyPr/>
          <a:lstStyle/>
          <a:p>
            <a:fld id="{485BDC09-D13F-4F3F-9E13-AE3BAA95F540}" type="slidenum">
              <a:rPr lang="fr-FR" smtClean="0"/>
              <a:t>5</a:t>
            </a:fld>
            <a:endParaRPr lang="fr-FR"/>
          </a:p>
        </p:txBody>
      </p:sp>
    </p:spTree>
    <p:extLst>
      <p:ext uri="{BB962C8B-B14F-4D97-AF65-F5344CB8AC3E}">
        <p14:creationId xmlns:p14="http://schemas.microsoft.com/office/powerpoint/2010/main" val="370290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155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91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808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11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fontAlgn="auto">
              <a:buFont typeface="Wingdings" panose="05000000000000000000" pitchFamily="2" charset="2"/>
              <a:buNone/>
            </a:pPr>
            <a:r>
              <a:rPr lang="fr-FR" sz="1200" kern="1200">
                <a:solidFill>
                  <a:schemeClr val="tx1"/>
                </a:solidFill>
                <a:effectLst/>
                <a:latin typeface="+mn-lt"/>
                <a:ea typeface="+mn-ea"/>
                <a:cs typeface="+mn-cs"/>
              </a:rPr>
              <a:t>A </a:t>
            </a:r>
            <a:r>
              <a:rPr lang="fr-FR" sz="1200" kern="1200" err="1">
                <a:solidFill>
                  <a:schemeClr val="tx1"/>
                </a:solidFill>
                <a:effectLst/>
                <a:latin typeface="+mn-lt"/>
                <a:ea typeface="+mn-ea"/>
                <a:cs typeface="+mn-cs"/>
              </a:rPr>
              <a:t>series</a:t>
            </a:r>
            <a:r>
              <a:rPr lang="fr-FR" sz="1200" kern="1200">
                <a:solidFill>
                  <a:schemeClr val="tx1"/>
                </a:solidFill>
                <a:effectLst/>
                <a:latin typeface="+mn-lt"/>
                <a:ea typeface="+mn-ea"/>
                <a:cs typeface="+mn-cs"/>
              </a:rPr>
              <a:t> of communication and </a:t>
            </a:r>
            <a:r>
              <a:rPr lang="fr-FR" sz="1200" kern="1200" err="1">
                <a:solidFill>
                  <a:schemeClr val="tx1"/>
                </a:solidFill>
                <a:effectLst/>
                <a:latin typeface="+mn-lt"/>
                <a:ea typeface="+mn-ea"/>
                <a:cs typeface="+mn-cs"/>
              </a:rPr>
              <a:t>visibility</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activities</a:t>
            </a:r>
            <a:r>
              <a:rPr lang="fr-FR" sz="1200" kern="1200">
                <a:solidFill>
                  <a:schemeClr val="tx1"/>
                </a:solidFill>
                <a:effectLst/>
                <a:latin typeface="+mn-lt"/>
                <a:ea typeface="+mn-ea"/>
                <a:cs typeface="+mn-cs"/>
              </a:rPr>
              <a:t>: </a:t>
            </a:r>
          </a:p>
          <a:p>
            <a:pPr marL="0" lvl="0" indent="0" fontAlgn="auto">
              <a:buFont typeface="Wingdings" panose="05000000000000000000" pitchFamily="2" charset="2"/>
              <a:buNone/>
            </a:pPr>
            <a:endParaRPr lang="fr-FR" sz="1200" kern="1200">
              <a:solidFill>
                <a:schemeClr val="tx1"/>
              </a:solidFill>
              <a:effectLst/>
              <a:latin typeface="+mn-lt"/>
              <a:ea typeface="+mn-ea"/>
              <a:cs typeface="+mn-cs"/>
            </a:endParaRPr>
          </a:p>
          <a:p>
            <a:pPr marL="0" lvl="0" indent="0" fontAlgn="auto">
              <a:buFont typeface="Wingdings" panose="05000000000000000000" pitchFamily="2" charset="2"/>
              <a:buNone/>
            </a:pPr>
            <a:r>
              <a:rPr lang="fr-FR" sz="1200" kern="1200">
                <a:solidFill>
                  <a:schemeClr val="tx1"/>
                </a:solidFill>
                <a:effectLst/>
                <a:latin typeface="+mn-lt"/>
                <a:ea typeface="+mn-ea"/>
                <a:cs typeface="+mn-cs"/>
              </a:rPr>
              <a:t>-Online: URBACT </a:t>
            </a:r>
            <a:r>
              <a:rPr lang="fr-FR" sz="1200" kern="1200" err="1">
                <a:solidFill>
                  <a:schemeClr val="tx1"/>
                </a:solidFill>
                <a:effectLst/>
                <a:latin typeface="+mn-lt"/>
                <a:ea typeface="+mn-ea"/>
                <a:cs typeface="+mn-cs"/>
              </a:rPr>
              <a:t>website</a:t>
            </a:r>
            <a:r>
              <a:rPr lang="fr-FR" sz="1200" kern="1200">
                <a:solidFill>
                  <a:schemeClr val="tx1"/>
                </a:solidFill>
                <a:effectLst/>
                <a:latin typeface="+mn-lt"/>
                <a:ea typeface="+mn-ea"/>
                <a:cs typeface="+mn-cs"/>
              </a:rPr>
              <a:t>/social media/ </a:t>
            </a:r>
            <a:r>
              <a:rPr lang="fr-FR" sz="1200" kern="1200" err="1">
                <a:solidFill>
                  <a:schemeClr val="tx1"/>
                </a:solidFill>
                <a:effectLst/>
                <a:latin typeface="+mn-lt"/>
                <a:ea typeface="+mn-ea"/>
                <a:cs typeface="+mn-cs"/>
              </a:rPr>
              <a:t>European</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Commission’s</a:t>
            </a:r>
            <a:r>
              <a:rPr lang="fr-FR" sz="1200" kern="1200">
                <a:solidFill>
                  <a:schemeClr val="tx1"/>
                </a:solidFill>
                <a:effectLst/>
                <a:latin typeface="+mn-lt"/>
                <a:ea typeface="+mn-ea"/>
                <a:cs typeface="+mn-cs"/>
              </a:rPr>
              <a:t> channels/ </a:t>
            </a:r>
            <a:r>
              <a:rPr lang="fr-FR" sz="1200" kern="1200" err="1">
                <a:solidFill>
                  <a:schemeClr val="tx1"/>
                </a:solidFill>
                <a:effectLst/>
                <a:latin typeface="+mn-lt"/>
                <a:ea typeface="+mn-ea"/>
                <a:cs typeface="+mn-cs"/>
              </a:rPr>
              <a:t>Portico</a:t>
            </a:r>
            <a:r>
              <a:rPr lang="fr-FR" sz="1200" kern="1200">
                <a:solidFill>
                  <a:schemeClr val="tx1"/>
                </a:solidFill>
                <a:effectLst/>
                <a:latin typeface="+mn-lt"/>
                <a:ea typeface="+mn-ea"/>
                <a:cs typeface="+mn-cs"/>
              </a:rPr>
              <a:t> platform to </a:t>
            </a:r>
            <a:r>
              <a:rPr lang="fr-FR" sz="1200" kern="1200" err="1">
                <a:solidFill>
                  <a:schemeClr val="tx1"/>
                </a:solidFill>
                <a:effectLst/>
                <a:latin typeface="+mn-lt"/>
                <a:ea typeface="+mn-ea"/>
                <a:cs typeface="+mn-cs"/>
              </a:rPr>
              <a:t>name</a:t>
            </a:r>
            <a:r>
              <a:rPr lang="fr-FR" sz="1200" kern="1200">
                <a:solidFill>
                  <a:schemeClr val="tx1"/>
                </a:solidFill>
                <a:effectLst/>
                <a:latin typeface="+mn-lt"/>
                <a:ea typeface="+mn-ea"/>
                <a:cs typeface="+mn-cs"/>
              </a:rPr>
              <a:t> few</a:t>
            </a:r>
          </a:p>
          <a:p>
            <a:pPr marL="0" lvl="0" indent="0" fontAlgn="auto">
              <a:buFont typeface="Wingdings" panose="05000000000000000000" pitchFamily="2" charset="2"/>
              <a:buNone/>
            </a:pPr>
            <a:endParaRPr lang="fr-FR" sz="1200" kern="1200">
              <a:solidFill>
                <a:schemeClr val="tx1"/>
              </a:solidFill>
              <a:effectLst/>
              <a:latin typeface="+mn-lt"/>
              <a:ea typeface="+mn-ea"/>
              <a:cs typeface="+mn-cs"/>
            </a:endParaRPr>
          </a:p>
          <a:p>
            <a:pPr marL="0" lvl="0" indent="0" fontAlgn="auto">
              <a:buFont typeface="Wingdings" panose="05000000000000000000" pitchFamily="2" charset="2"/>
              <a:buNone/>
            </a:pPr>
            <a:r>
              <a:rPr lang="fr-FR" sz="1200" kern="1200">
                <a:solidFill>
                  <a:schemeClr val="tx1"/>
                </a:solidFill>
                <a:effectLst/>
                <a:latin typeface="+mn-lt"/>
                <a:ea typeface="+mn-ea"/>
                <a:cs typeface="+mn-cs"/>
              </a:rPr>
              <a:t>-In </a:t>
            </a:r>
            <a:r>
              <a:rPr lang="fr-FR" sz="1200" kern="1200" err="1">
                <a:solidFill>
                  <a:schemeClr val="tx1"/>
                </a:solidFill>
                <a:effectLst/>
                <a:latin typeface="+mn-lt"/>
                <a:ea typeface="+mn-ea"/>
                <a:cs typeface="+mn-cs"/>
              </a:rPr>
              <a:t>person</a:t>
            </a:r>
            <a:r>
              <a:rPr lang="fr-FR" sz="1200" kern="1200">
                <a:solidFill>
                  <a:schemeClr val="tx1"/>
                </a:solidFill>
                <a:effectLst/>
                <a:latin typeface="+mn-lt"/>
                <a:ea typeface="+mn-ea"/>
                <a:cs typeface="+mn-cs"/>
              </a:rPr>
              <a:t>: URBACT City Festival, EU Cities Forums, national </a:t>
            </a:r>
            <a:r>
              <a:rPr lang="fr-FR" sz="1200" kern="1200" err="1">
                <a:solidFill>
                  <a:schemeClr val="tx1"/>
                </a:solidFill>
                <a:effectLst/>
                <a:latin typeface="+mn-lt"/>
                <a:ea typeface="+mn-ea"/>
                <a:cs typeface="+mn-cs"/>
              </a:rPr>
              <a:t>events</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organised</a:t>
            </a:r>
            <a:r>
              <a:rPr lang="fr-FR" sz="1200" kern="1200">
                <a:solidFill>
                  <a:schemeClr val="tx1"/>
                </a:solidFill>
                <a:effectLst/>
                <a:latin typeface="+mn-lt"/>
                <a:ea typeface="+mn-ea"/>
                <a:cs typeface="+mn-cs"/>
              </a:rPr>
              <a:t> by National URBACT Points</a:t>
            </a:r>
          </a:p>
          <a:p>
            <a:pPr marL="0" lvl="0" indent="0" fontAlgn="auto">
              <a:buFont typeface="Wingdings" panose="05000000000000000000" pitchFamily="2" charset="2"/>
              <a:buNone/>
            </a:pPr>
            <a:endParaRPr lang="en-GB" sz="1200" kern="1200">
              <a:solidFill>
                <a:schemeClr val="tx1"/>
              </a:solidFill>
              <a:effectLst/>
              <a:latin typeface="+mn-lt"/>
              <a:ea typeface="+mn-ea"/>
              <a:cs typeface="+mn-cs"/>
            </a:endParaRPr>
          </a:p>
          <a:p>
            <a:pPr marL="0" lvl="0" indent="0" fontAlgn="auto">
              <a:buFont typeface="Wingdings" panose="05000000000000000000" pitchFamily="2" charset="2"/>
              <a:buNone/>
            </a:pPr>
            <a:r>
              <a:rPr lang="en-GB" sz="1200" kern="1200">
                <a:solidFill>
                  <a:schemeClr val="tx1"/>
                </a:solidFill>
                <a:effectLst/>
                <a:latin typeface="+mn-lt"/>
                <a:ea typeface="+mn-ea"/>
                <a:cs typeface="+mn-cs"/>
              </a:rPr>
              <a:t>Also a possibility to improve your practice if you participate if you chose to become a Lead Partner of an URBACT Transfer Network. Plus, the assessment panel of the practices will give feedback on the applications received. </a:t>
            </a:r>
          </a:p>
          <a:p>
            <a:pPr marL="0" lvl="0" indent="0" fontAlgn="auto">
              <a:buFont typeface="Wingdings" panose="05000000000000000000" pitchFamily="2" charset="2"/>
              <a:buNone/>
            </a:pPr>
            <a:endParaRPr lang="en-GB" sz="1200" kern="1200">
              <a:solidFill>
                <a:schemeClr val="tx1"/>
              </a:solidFill>
              <a:effectLst/>
              <a:latin typeface="+mn-lt"/>
              <a:ea typeface="+mn-ea"/>
              <a:cs typeface="+mn-cs"/>
            </a:endParaRPr>
          </a:p>
          <a:p>
            <a:pPr marL="0" lvl="0" indent="0" fontAlgn="auto">
              <a:buFont typeface="Wingdings" panose="05000000000000000000" pitchFamily="2" charset="2"/>
              <a:buNone/>
            </a:pPr>
            <a:r>
              <a:rPr lang="en-GB" sz="1200" kern="1200">
                <a:solidFill>
                  <a:schemeClr val="tx1"/>
                </a:solidFill>
                <a:effectLst/>
                <a:latin typeface="+mn-lt"/>
                <a:ea typeface="+mn-ea"/>
                <a:cs typeface="+mn-cs"/>
              </a:rPr>
              <a:t>URBACT Transfer Networks are a great opportunity to transfer and improve your practice for 2,5 years with the help of URBACT experts, with testing new actions at local level. In the past, a Transfer Network included from 5 to 8 partners and had a budget of 600 000 euros. A significant amount of this budget goes to the Lead Partner for hiring staff to manage the networks, for testing actions at local level and for local experts. </a:t>
            </a:r>
          </a:p>
          <a:p>
            <a:pPr marL="0" lvl="0" indent="0" fontAlgn="auto">
              <a:buFont typeface="Wingdings" panose="05000000000000000000" pitchFamily="2" charset="2"/>
              <a:buNone/>
            </a:pPr>
            <a:endParaRPr lang="en-GB" sz="1200" kern="1200">
              <a:solidFill>
                <a:schemeClr val="tx1"/>
              </a:solidFill>
              <a:effectLst/>
              <a:latin typeface="+mn-lt"/>
              <a:ea typeface="+mn-ea"/>
              <a:cs typeface="+mn-cs"/>
            </a:endParaRPr>
          </a:p>
          <a:p>
            <a:pPr marL="0" lvl="0" indent="0" fontAlgn="auto">
              <a:buFont typeface="Wingdings" panose="05000000000000000000" pitchFamily="2" charset="2"/>
              <a:buNone/>
            </a:pPr>
            <a:endParaRPr lang="en-GB"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485BDC09-D13F-4F3F-9E13-AE3BAA95F540}" type="slidenum">
              <a:rPr lang="fr-FR" smtClean="0"/>
              <a:t>6</a:t>
            </a:fld>
            <a:endParaRPr lang="fr-FR"/>
          </a:p>
        </p:txBody>
      </p:sp>
    </p:spTree>
    <p:extLst>
      <p:ext uri="{BB962C8B-B14F-4D97-AF65-F5344CB8AC3E}">
        <p14:creationId xmlns:p14="http://schemas.microsoft.com/office/powerpoint/2010/main" val="182241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For </a:t>
            </a:r>
            <a:r>
              <a:rPr lang="fr-FR" err="1"/>
              <a:t>any</a:t>
            </a:r>
            <a:r>
              <a:rPr lang="fr-FR"/>
              <a:t> </a:t>
            </a:r>
            <a:r>
              <a:rPr lang="fr-FR" err="1"/>
              <a:t>kind</a:t>
            </a:r>
            <a:r>
              <a:rPr lang="fr-FR"/>
              <a:t> of city, no limitations in </a:t>
            </a:r>
            <a:r>
              <a:rPr lang="fr-FR" err="1"/>
              <a:t>terms</a:t>
            </a:r>
            <a:r>
              <a:rPr lang="fr-FR"/>
              <a:t> of size of population. </a:t>
            </a:r>
          </a:p>
          <a:p>
            <a:endParaRPr lang="fr-FR"/>
          </a:p>
          <a:p>
            <a:r>
              <a:rPr lang="fr-FR" err="1"/>
              <a:t>Any</a:t>
            </a:r>
            <a:r>
              <a:rPr lang="fr-FR"/>
              <a:t> city can </a:t>
            </a:r>
            <a:r>
              <a:rPr lang="fr-FR" err="1"/>
              <a:t>apply</a:t>
            </a:r>
            <a:r>
              <a:rPr lang="fr-FR"/>
              <a:t>, </a:t>
            </a:r>
            <a:r>
              <a:rPr lang="fr-FR" err="1"/>
              <a:t>regardless</a:t>
            </a:r>
            <a:r>
              <a:rPr lang="fr-FR"/>
              <a:t> of how the practice </a:t>
            </a:r>
            <a:r>
              <a:rPr lang="fr-FR" err="1"/>
              <a:t>was</a:t>
            </a:r>
            <a:r>
              <a:rPr lang="fr-FR"/>
              <a:t> </a:t>
            </a:r>
            <a:r>
              <a:rPr lang="fr-FR" err="1"/>
              <a:t>developed</a:t>
            </a:r>
            <a:r>
              <a:rPr lang="fr-FR"/>
              <a:t> and </a:t>
            </a:r>
            <a:r>
              <a:rPr lang="fr-FR" err="1"/>
              <a:t>implemented</a:t>
            </a:r>
            <a:r>
              <a:rPr lang="fr-FR"/>
              <a:t>. It </a:t>
            </a:r>
            <a:r>
              <a:rPr lang="fr-FR" err="1"/>
              <a:t>does</a:t>
            </a:r>
            <a:r>
              <a:rPr lang="fr-FR"/>
              <a:t> not have to </a:t>
            </a:r>
            <a:r>
              <a:rPr lang="fr-FR" err="1"/>
              <a:t>be</a:t>
            </a:r>
            <a:r>
              <a:rPr lang="fr-FR"/>
              <a:t> a practice </a:t>
            </a:r>
            <a:r>
              <a:rPr lang="fr-FR" err="1"/>
              <a:t>that</a:t>
            </a:r>
            <a:r>
              <a:rPr lang="fr-FR"/>
              <a:t> </a:t>
            </a:r>
            <a:r>
              <a:rPr lang="fr-FR" err="1"/>
              <a:t>was</a:t>
            </a:r>
            <a:r>
              <a:rPr lang="fr-FR"/>
              <a:t> </a:t>
            </a:r>
            <a:r>
              <a:rPr lang="fr-FR" err="1"/>
              <a:t>developed</a:t>
            </a:r>
            <a:r>
              <a:rPr lang="fr-FR"/>
              <a:t> </a:t>
            </a:r>
            <a:r>
              <a:rPr lang="fr-FR" err="1"/>
              <a:t>under</a:t>
            </a:r>
            <a:r>
              <a:rPr lang="fr-FR"/>
              <a:t> URBACT. </a:t>
            </a:r>
          </a:p>
        </p:txBody>
      </p:sp>
      <p:sp>
        <p:nvSpPr>
          <p:cNvPr id="4" name="Espace réservé du numéro de diapositive 3"/>
          <p:cNvSpPr>
            <a:spLocks noGrp="1"/>
          </p:cNvSpPr>
          <p:nvPr>
            <p:ph type="sldNum" sz="quarter" idx="5"/>
          </p:nvPr>
        </p:nvSpPr>
        <p:spPr/>
        <p:txBody>
          <a:bodyPr/>
          <a:lstStyle/>
          <a:p>
            <a:fld id="{485BDC09-D13F-4F3F-9E13-AE3BAA95F540}" type="slidenum">
              <a:rPr lang="fr-FR" smtClean="0"/>
              <a:t>7</a:t>
            </a:fld>
            <a:endParaRPr lang="fr-FR"/>
          </a:p>
        </p:txBody>
      </p:sp>
    </p:spTree>
    <p:extLst>
      <p:ext uri="{BB962C8B-B14F-4D97-AF65-F5344CB8AC3E}">
        <p14:creationId xmlns:p14="http://schemas.microsoft.com/office/powerpoint/2010/main" val="207870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5BDC09-D13F-4F3F-9E13-AE3BAA95F540}" type="slidenum">
              <a:rPr lang="fr-FR" smtClean="0"/>
              <a:t>9</a:t>
            </a:fld>
            <a:endParaRPr lang="fr-FR"/>
          </a:p>
        </p:txBody>
      </p:sp>
    </p:spTree>
    <p:extLst>
      <p:ext uri="{BB962C8B-B14F-4D97-AF65-F5344CB8AC3E}">
        <p14:creationId xmlns:p14="http://schemas.microsoft.com/office/powerpoint/2010/main" val="207246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85BDC09-D13F-4F3F-9E13-AE3BAA95F540}" type="slidenum">
              <a:rPr lang="fr-FR" smtClean="0"/>
              <a:t>10</a:t>
            </a:fld>
            <a:endParaRPr lang="fr-FR"/>
          </a:p>
        </p:txBody>
      </p:sp>
    </p:spTree>
    <p:extLst>
      <p:ext uri="{BB962C8B-B14F-4D97-AF65-F5344CB8AC3E}">
        <p14:creationId xmlns:p14="http://schemas.microsoft.com/office/powerpoint/2010/main" val="3171079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D84470-A55D-400F-B26F-D0DE4F464A23}" type="slidenum">
              <a:rPr lang="fr-FR" smtClean="0"/>
              <a:t>11</a:t>
            </a:fld>
            <a:endParaRPr lang="fr-FR"/>
          </a:p>
        </p:txBody>
      </p:sp>
    </p:spTree>
    <p:extLst>
      <p:ext uri="{BB962C8B-B14F-4D97-AF65-F5344CB8AC3E}">
        <p14:creationId xmlns:p14="http://schemas.microsoft.com/office/powerpoint/2010/main" val="2843573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From the 97 proposed Good Practices, 31 cities had never been involved in URBACT before, </a:t>
            </a:r>
            <a:r>
              <a:rPr lang="fr-FR" sz="1200" b="0" i="0" u="none" strike="noStrike" kern="1200" baseline="0" dirty="0" err="1">
                <a:solidFill>
                  <a:schemeClr val="tx1"/>
                </a:solidFill>
                <a:latin typeface="+mn-lt"/>
                <a:ea typeface="+mn-ea"/>
                <a:cs typeface="+mn-cs"/>
              </a:rPr>
              <a:t>which</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means</a:t>
            </a:r>
            <a:r>
              <a:rPr lang="fr-F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32% of the</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total cities having received the URBACT Good Practice label</a:t>
            </a:r>
            <a:r>
              <a:rPr lang="el-GR" sz="1200" b="0" i="0" u="none" strike="noStrike" kern="1200" baseline="0" dirty="0">
                <a:solidFill>
                  <a:schemeClr val="tx1"/>
                </a:solidFill>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5AD84470-A55D-400F-B26F-D0DE4F464A23}" type="slidenum">
              <a:rPr lang="fr-FR" smtClean="0"/>
              <a:t>12</a:t>
            </a:fld>
            <a:endParaRPr lang="fr-FR"/>
          </a:p>
        </p:txBody>
      </p:sp>
    </p:spTree>
    <p:extLst>
      <p:ext uri="{BB962C8B-B14F-4D97-AF65-F5344CB8AC3E}">
        <p14:creationId xmlns:p14="http://schemas.microsoft.com/office/powerpoint/2010/main" val="3607228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D84470-A55D-400F-B26F-D0DE4F464A23}" type="slidenum">
              <a:rPr lang="fr-FR" smtClean="0"/>
              <a:t>13</a:t>
            </a:fld>
            <a:endParaRPr lang="fr-FR"/>
          </a:p>
        </p:txBody>
      </p:sp>
    </p:spTree>
    <p:extLst>
      <p:ext uri="{BB962C8B-B14F-4D97-AF65-F5344CB8AC3E}">
        <p14:creationId xmlns:p14="http://schemas.microsoft.com/office/powerpoint/2010/main" val="2228064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D84470-A55D-400F-B26F-D0DE4F464A23}" type="slidenum">
              <a:rPr lang="fr-FR" smtClean="0"/>
              <a:t>14</a:t>
            </a:fld>
            <a:endParaRPr lang="fr-FR"/>
          </a:p>
        </p:txBody>
      </p:sp>
    </p:spTree>
    <p:extLst>
      <p:ext uri="{BB962C8B-B14F-4D97-AF65-F5344CB8AC3E}">
        <p14:creationId xmlns:p14="http://schemas.microsoft.com/office/powerpoint/2010/main" val="113713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76189A-192D-547F-6BC2-90859F8D6E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fr-FR"/>
          </a:p>
        </p:txBody>
      </p:sp>
      <p:sp>
        <p:nvSpPr>
          <p:cNvPr id="3" name="Sous-titre 2">
            <a:extLst>
              <a:ext uri="{FF2B5EF4-FFF2-40B4-BE49-F238E27FC236}">
                <a16:creationId xmlns:a16="http://schemas.microsoft.com/office/drawing/2014/main" id="{C864F677-4D59-2726-0645-77AA972A5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Espace réservé de la date 3">
            <a:extLst>
              <a:ext uri="{FF2B5EF4-FFF2-40B4-BE49-F238E27FC236}">
                <a16:creationId xmlns:a16="http://schemas.microsoft.com/office/drawing/2014/main" id="{69895259-6C8B-C995-4CA2-01E5E75B4FA6}"/>
              </a:ext>
            </a:extLst>
          </p:cNvPr>
          <p:cNvSpPr>
            <a:spLocks noGrp="1"/>
          </p:cNvSpPr>
          <p:nvPr>
            <p:ph type="dt" sz="half" idx="10"/>
          </p:nvPr>
        </p:nvSpPr>
        <p:spPr>
          <a:xfrm>
            <a:off x="838200" y="6356350"/>
            <a:ext cx="2743200" cy="365125"/>
          </a:xfrm>
          <a:prstGeom prst="rect">
            <a:avLst/>
          </a:prstGeom>
        </p:spPr>
        <p:txBody>
          <a:bodyPr/>
          <a:lstStyle/>
          <a:p>
            <a:fld id="{24013E9D-08C0-444E-86A4-5E77040F46C6}" type="datetime1">
              <a:rPr lang="fr-FR" smtClean="0"/>
              <a:t>21/05/2024</a:t>
            </a:fld>
            <a:endParaRPr lang="fr-FR"/>
          </a:p>
        </p:txBody>
      </p:sp>
      <p:sp>
        <p:nvSpPr>
          <p:cNvPr id="5" name="Espace réservé du pied de page 4">
            <a:extLst>
              <a:ext uri="{FF2B5EF4-FFF2-40B4-BE49-F238E27FC236}">
                <a16:creationId xmlns:a16="http://schemas.microsoft.com/office/drawing/2014/main" id="{8432AE69-D853-653C-8D0C-80FF90C8B86F}"/>
              </a:ext>
            </a:extLst>
          </p:cNvPr>
          <p:cNvSpPr>
            <a:spLocks noGrp="1"/>
          </p:cNvSpPr>
          <p:nvPr>
            <p:ph type="ftr" sz="quarter" idx="11"/>
          </p:nvPr>
        </p:nvSpPr>
        <p:spPr>
          <a:xfrm>
            <a:off x="4038600" y="6356350"/>
            <a:ext cx="4114800" cy="365125"/>
          </a:xfrm>
          <a:prstGeom prst="rect">
            <a:avLst/>
          </a:prstGeom>
        </p:spPr>
        <p:txBody>
          <a:bodyPr/>
          <a:lstStyle/>
          <a:p>
            <a:r>
              <a:rPr lang="fr-FR"/>
              <a:t>Nom de la présentation</a:t>
            </a:r>
          </a:p>
        </p:txBody>
      </p:sp>
      <p:sp>
        <p:nvSpPr>
          <p:cNvPr id="6" name="Espace réservé du numéro de diapositive 5">
            <a:extLst>
              <a:ext uri="{FF2B5EF4-FFF2-40B4-BE49-F238E27FC236}">
                <a16:creationId xmlns:a16="http://schemas.microsoft.com/office/drawing/2014/main" id="{5C4528BA-FEF4-B833-BB93-59C461660EF4}"/>
              </a:ext>
            </a:extLst>
          </p:cNvPr>
          <p:cNvSpPr>
            <a:spLocks noGrp="1"/>
          </p:cNvSpPr>
          <p:nvPr>
            <p:ph type="sldNum" sz="quarter" idx="12"/>
          </p:nvPr>
        </p:nvSpPr>
        <p:spPr>
          <a:xfrm>
            <a:off x="8610600" y="6356350"/>
            <a:ext cx="2743200" cy="365125"/>
          </a:xfrm>
          <a:prstGeom prst="rect">
            <a:avLst/>
          </a:prstGeom>
        </p:spPr>
        <p:txBody>
          <a:bodyPr/>
          <a:lstStyle/>
          <a:p>
            <a:fld id="{BACD2F9F-886D-ED41-8A5B-195909DC21DD}" type="slidenum">
              <a:rPr lang="fr-FR" smtClean="0"/>
              <a:t>‹N°›</a:t>
            </a:fld>
            <a:endParaRPr lang="fr-FR"/>
          </a:p>
        </p:txBody>
      </p:sp>
    </p:spTree>
    <p:extLst>
      <p:ext uri="{BB962C8B-B14F-4D97-AF65-F5344CB8AC3E}">
        <p14:creationId xmlns:p14="http://schemas.microsoft.com/office/powerpoint/2010/main" val="445839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Légende bleu">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019362D-C8DD-EC7E-9D6E-F31F71B89941}"/>
              </a:ext>
            </a:extLst>
          </p:cNvPr>
          <p:cNvSpPr>
            <a:spLocks noGrp="1"/>
          </p:cNvSpPr>
          <p:nvPr>
            <p:ph type="dt" sz="half" idx="10"/>
          </p:nvPr>
        </p:nvSpPr>
        <p:spPr>
          <a:xfrm>
            <a:off x="524164" y="6356350"/>
            <a:ext cx="2743200" cy="365125"/>
          </a:xfrm>
          <a:prstGeom prst="rect">
            <a:avLst/>
          </a:prstGeom>
        </p:spPr>
        <p:txBody>
          <a:bodyPr/>
          <a:lstStyle>
            <a:lvl1pP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21/05/2024</a:t>
            </a:fld>
            <a:endParaRPr lang="fr-FR" dirty="0"/>
          </a:p>
        </p:txBody>
      </p:sp>
      <p:sp>
        <p:nvSpPr>
          <p:cNvPr id="3" name="Espace réservé du pied de page 2">
            <a:extLst>
              <a:ext uri="{FF2B5EF4-FFF2-40B4-BE49-F238E27FC236}">
                <a16:creationId xmlns:a16="http://schemas.microsoft.com/office/drawing/2014/main" id="{3B31A56C-EF13-0BCA-9FAC-C0AF8F12FE3C}"/>
              </a:ext>
            </a:extLst>
          </p:cNvPr>
          <p:cNvSpPr>
            <a:spLocks noGrp="1"/>
          </p:cNvSpPr>
          <p:nvPr>
            <p:ph type="ftr" sz="quarter" idx="11"/>
          </p:nvPr>
        </p:nvSpPr>
        <p:spPr>
          <a:xfrm>
            <a:off x="4038600" y="6356350"/>
            <a:ext cx="4114800" cy="365125"/>
          </a:xfrm>
          <a:prstGeom prst="rect">
            <a:avLst/>
          </a:prstGeom>
        </p:spPr>
        <p:txBody>
          <a:bodyPr/>
          <a:lstStyle>
            <a:lvl1pPr algn="ct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4" name="Espace réservé du numéro de diapositive 3">
            <a:extLst>
              <a:ext uri="{FF2B5EF4-FFF2-40B4-BE49-F238E27FC236}">
                <a16:creationId xmlns:a16="http://schemas.microsoft.com/office/drawing/2014/main" id="{2C336575-A1BB-7278-8008-117A016049FA}"/>
              </a:ext>
            </a:extLst>
          </p:cNvPr>
          <p:cNvSpPr>
            <a:spLocks noGrp="1"/>
          </p:cNvSpPr>
          <p:nvPr>
            <p:ph type="sldNum" sz="quarter" idx="12"/>
          </p:nvPr>
        </p:nvSpPr>
        <p:spPr>
          <a:xfrm>
            <a:off x="9063182" y="6356350"/>
            <a:ext cx="2743200" cy="365125"/>
          </a:xfrm>
          <a:prstGeom prst="rect">
            <a:avLst/>
          </a:prstGeom>
        </p:spPr>
        <p:txBody>
          <a:bodyPr/>
          <a:lstStyle>
            <a:lvl1pPr algn="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3786080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2192000" cy="5877984"/>
          </a:xfrm>
          <a:prstGeom prst="rect">
            <a:avLst/>
          </a:prstGeom>
          <a:solidFill>
            <a:schemeClr val="bg1"/>
          </a:solidFill>
        </p:spPr>
      </p:pic>
      <p:sp>
        <p:nvSpPr>
          <p:cNvPr id="2" name="Title 1"/>
          <p:cNvSpPr>
            <a:spLocks noGrp="1"/>
          </p:cNvSpPr>
          <p:nvPr>
            <p:ph type="title" hasCustomPrompt="1"/>
          </p:nvPr>
        </p:nvSpPr>
        <p:spPr>
          <a:xfrm>
            <a:off x="1294614" y="1514288"/>
            <a:ext cx="9960761" cy="1313753"/>
          </a:xfrm>
        </p:spPr>
        <p:txBody>
          <a:bodyPr anchor="b" anchorCtr="0"/>
          <a:lstStyle>
            <a:lvl1pPr>
              <a:defRPr sz="4800" b="1" i="0">
                <a:solidFill>
                  <a:srgbClr val="164194"/>
                </a:solidFill>
                <a:latin typeface="Century Gothic" panose="020B0502020202020204" pitchFamily="34" charset="0"/>
              </a:defRPr>
            </a:lvl1pPr>
          </a:lstStyle>
          <a:p>
            <a:r>
              <a:rPr lang="en-US"/>
              <a:t>Chapter title</a:t>
            </a:r>
          </a:p>
        </p:txBody>
      </p:sp>
      <p:sp>
        <p:nvSpPr>
          <p:cNvPr id="3" name="Text Placeholder 2"/>
          <p:cNvSpPr>
            <a:spLocks noGrp="1"/>
          </p:cNvSpPr>
          <p:nvPr>
            <p:ph type="body" idx="1" hasCustomPrompt="1"/>
          </p:nvPr>
        </p:nvSpPr>
        <p:spPr>
          <a:xfrm>
            <a:off x="1294613" y="2828040"/>
            <a:ext cx="9960760" cy="2048760"/>
          </a:xfrm>
        </p:spPr>
        <p:txBody>
          <a:bodyPr tIns="72000" anchor="t" anchorCtr="0"/>
          <a:lstStyle>
            <a:lvl1pPr marL="0" indent="0">
              <a:buNone/>
              <a:defRPr sz="4000" b="1" i="0">
                <a:solidFill>
                  <a:srgbClr val="A3ADD8"/>
                </a:solidFill>
                <a:latin typeface="Century Gothic" panose="020B0502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err="1"/>
              <a:t>Subtitle</a:t>
            </a:r>
            <a:endParaRPr lang="fr-FR"/>
          </a:p>
        </p:txBody>
      </p:sp>
      <p:sp>
        <p:nvSpPr>
          <p:cNvPr id="7" name="Date Placeholder 6"/>
          <p:cNvSpPr>
            <a:spLocks noGrp="1"/>
          </p:cNvSpPr>
          <p:nvPr>
            <p:ph type="dt" sz="half" idx="10"/>
          </p:nvPr>
        </p:nvSpPr>
        <p:spPr/>
        <p:txBody>
          <a:bodyPr/>
          <a:lstStyle/>
          <a:p>
            <a:fld id="{D6C62EFD-87C1-C84D-86DE-6E0366F61D8F}" type="datetimeFigureOut">
              <a:rPr lang="fr-FR" smtClean="0"/>
              <a:t>21/05/2024</a:t>
            </a:fld>
            <a:endParaRPr lang="fr-FR"/>
          </a:p>
        </p:txBody>
      </p:sp>
    </p:spTree>
    <p:extLst>
      <p:ext uri="{BB962C8B-B14F-4D97-AF65-F5344CB8AC3E}">
        <p14:creationId xmlns:p14="http://schemas.microsoft.com/office/powerpoint/2010/main" val="2454388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fr-FR" err="1"/>
              <a:t>Title</a:t>
            </a:r>
            <a:r>
              <a:rPr lang="fr-FR"/>
              <a:t> of the page</a:t>
            </a:r>
            <a:endParaRPr lang="en-US"/>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21/05/2024</a:t>
            </a:fld>
            <a:endParaRPr lang="fr-FR"/>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478367" y="1509184"/>
            <a:ext cx="11235267" cy="43688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771478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7A6F08B-0092-461B-C961-6A2DECCE3CD4}"/>
              </a:ext>
            </a:extLst>
          </p:cNvPr>
          <p:cNvSpPr>
            <a:spLocks noGrp="1"/>
          </p:cNvSpPr>
          <p:nvPr>
            <p:ph type="title" hasCustomPrompt="1"/>
          </p:nvPr>
        </p:nvSpPr>
        <p:spPr>
          <a:xfrm>
            <a:off x="838200" y="365126"/>
            <a:ext cx="10515600" cy="1184014"/>
          </a:xfrm>
        </p:spPr>
        <p:txBody>
          <a:bodyPr/>
          <a:lstStyle/>
          <a:p>
            <a:r>
              <a:rPr lang="fr-FR" dirty="0"/>
              <a:t>TITLE</a:t>
            </a:r>
            <a:endParaRPr lang="fr-BE" dirty="0"/>
          </a:p>
        </p:txBody>
      </p:sp>
      <p:sp>
        <p:nvSpPr>
          <p:cNvPr id="5" name="Espace réservé du contenu 2">
            <a:extLst>
              <a:ext uri="{FF2B5EF4-FFF2-40B4-BE49-F238E27FC236}">
                <a16:creationId xmlns:a16="http://schemas.microsoft.com/office/drawing/2014/main" id="{071EF77B-C8F3-ADD8-4CC6-7F2E2BD9F2CC}"/>
              </a:ext>
            </a:extLst>
          </p:cNvPr>
          <p:cNvSpPr>
            <a:spLocks noGrp="1"/>
          </p:cNvSpPr>
          <p:nvPr>
            <p:ph idx="1" hasCustomPrompt="1"/>
          </p:nvPr>
        </p:nvSpPr>
        <p:spPr>
          <a:xfrm>
            <a:off x="838200" y="1825625"/>
            <a:ext cx="10515600" cy="3886686"/>
          </a:xfrm>
        </p:spPr>
        <p:txBody>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endParaRPr lang="fr-BE" dirty="0"/>
          </a:p>
        </p:txBody>
      </p:sp>
    </p:spTree>
    <p:extLst>
      <p:ext uri="{BB962C8B-B14F-4D97-AF65-F5344CB8AC3E}">
        <p14:creationId xmlns:p14="http://schemas.microsoft.com/office/powerpoint/2010/main" val="188881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f the section and content">
    <p:spTree>
      <p:nvGrpSpPr>
        <p:cNvPr id="1" name=""/>
        <p:cNvGrpSpPr/>
        <p:nvPr/>
      </p:nvGrpSpPr>
      <p:grpSpPr>
        <a:xfrm>
          <a:off x="0" y="0"/>
          <a:ext cx="0" cy="0"/>
          <a:chOff x="0" y="0"/>
          <a:chExt cx="0" cy="0"/>
        </a:xfrm>
      </p:grpSpPr>
      <p:sp>
        <p:nvSpPr>
          <p:cNvPr id="7" name="Espace réservé de la date 1">
            <a:extLst>
              <a:ext uri="{FF2B5EF4-FFF2-40B4-BE49-F238E27FC236}">
                <a16:creationId xmlns:a16="http://schemas.microsoft.com/office/drawing/2014/main" id="{92D3FE9F-E061-204B-88F0-D7117C9ECB93}"/>
              </a:ext>
            </a:extLst>
          </p:cNvPr>
          <p:cNvSpPr>
            <a:spLocks noGrp="1"/>
          </p:cNvSpPr>
          <p:nvPr>
            <p:ph type="dt" sz="half" idx="2"/>
          </p:nvPr>
        </p:nvSpPr>
        <p:spPr>
          <a:xfrm>
            <a:off x="524164" y="6356350"/>
            <a:ext cx="2743200" cy="365125"/>
          </a:xfrm>
          <a:prstGeom prst="rect">
            <a:avLst/>
          </a:prstGeom>
        </p:spPr>
        <p:txBody>
          <a:bodyPr/>
          <a:lstStyle>
            <a:lvl1pP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21/05/2024</a:t>
            </a:fld>
            <a:endParaRPr lang="fr-FR" dirty="0"/>
          </a:p>
        </p:txBody>
      </p:sp>
      <p:sp>
        <p:nvSpPr>
          <p:cNvPr id="8" name="Espace réservé du pied de page 2">
            <a:extLst>
              <a:ext uri="{FF2B5EF4-FFF2-40B4-BE49-F238E27FC236}">
                <a16:creationId xmlns:a16="http://schemas.microsoft.com/office/drawing/2014/main" id="{1FB970C8-6851-C54D-2C99-08D996C589B8}"/>
              </a:ext>
            </a:extLst>
          </p:cNvPr>
          <p:cNvSpPr>
            <a:spLocks noGrp="1"/>
          </p:cNvSpPr>
          <p:nvPr>
            <p:ph type="ftr" sz="quarter" idx="3"/>
          </p:nvPr>
        </p:nvSpPr>
        <p:spPr>
          <a:xfrm>
            <a:off x="4038600" y="6356350"/>
            <a:ext cx="4114800" cy="365125"/>
          </a:xfrm>
          <a:prstGeom prst="rect">
            <a:avLst/>
          </a:prstGeom>
        </p:spPr>
        <p:txBody>
          <a:bodyPr/>
          <a:lstStyle>
            <a:lvl1pPr algn="ct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8E3FB24-1BF8-D70E-D749-7191667C5F34}"/>
              </a:ext>
            </a:extLst>
          </p:cNvPr>
          <p:cNvSpPr>
            <a:spLocks noGrp="1"/>
          </p:cNvSpPr>
          <p:nvPr>
            <p:ph type="sldNum" sz="quarter" idx="4"/>
          </p:nvPr>
        </p:nvSpPr>
        <p:spPr>
          <a:xfrm>
            <a:off x="9063182" y="6356350"/>
            <a:ext cx="2743200" cy="365125"/>
          </a:xfrm>
          <a:prstGeom prst="rect">
            <a:avLst/>
          </a:prstGeom>
        </p:spPr>
        <p:txBody>
          <a:bodyPr/>
          <a:lstStyle>
            <a:lvl1pPr algn="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
        <p:nvSpPr>
          <p:cNvPr id="2" name="Titre 1">
            <a:extLst>
              <a:ext uri="{FF2B5EF4-FFF2-40B4-BE49-F238E27FC236}">
                <a16:creationId xmlns:a16="http://schemas.microsoft.com/office/drawing/2014/main" id="{684C141A-63BB-9BDB-5E14-EEA9E583A670}"/>
              </a:ext>
            </a:extLst>
          </p:cNvPr>
          <p:cNvSpPr>
            <a:spLocks noGrp="1"/>
          </p:cNvSpPr>
          <p:nvPr>
            <p:ph type="title" hasCustomPrompt="1"/>
          </p:nvPr>
        </p:nvSpPr>
        <p:spPr>
          <a:xfrm>
            <a:off x="838200" y="2103437"/>
            <a:ext cx="10515600" cy="1325563"/>
          </a:xfrm>
          <a:prstGeom prst="rect">
            <a:avLst/>
          </a:prstGeom>
        </p:spPr>
        <p:txBody>
          <a:bodyPr/>
          <a:lstStyle>
            <a:lvl1pPr>
              <a:defRPr sz="24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628ED42C-85BD-23DB-EAA8-6DF3D7B87684}"/>
              </a:ext>
            </a:extLst>
          </p:cNvPr>
          <p:cNvSpPr>
            <a:spLocks noGrp="1"/>
          </p:cNvSpPr>
          <p:nvPr>
            <p:ph idx="1" hasCustomPrompt="1"/>
          </p:nvPr>
        </p:nvSpPr>
        <p:spPr>
          <a:xfrm>
            <a:off x="838200" y="2918445"/>
            <a:ext cx="10515600" cy="2255721"/>
          </a:xfrm>
          <a:prstGeom prst="rect">
            <a:avLst/>
          </a:prstGeom>
        </p:spPr>
        <p:txBody>
          <a:bodyPr/>
          <a:lstStyle>
            <a:lvl1pPr marL="0" indent="0" algn="l">
              <a:buFontTx/>
              <a:buNone/>
              <a:defRPr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Tree>
    <p:extLst>
      <p:ext uri="{BB962C8B-B14F-4D97-AF65-F5344CB8AC3E}">
        <p14:creationId xmlns:p14="http://schemas.microsoft.com/office/powerpoint/2010/main" val="277729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21/05/2024</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478367" y="1509184"/>
            <a:ext cx="11235267" cy="436880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4" name="Image 3" descr="Une image contenant texte&#10;&#10;Description générée automatiquement">
            <a:extLst>
              <a:ext uri="{FF2B5EF4-FFF2-40B4-BE49-F238E27FC236}">
                <a16:creationId xmlns:a16="http://schemas.microsoft.com/office/drawing/2014/main" id="{0B18EF46-132C-E67E-FAD8-C8724D2CF7DC}"/>
              </a:ext>
            </a:extLst>
          </p:cNvPr>
          <p:cNvPicPr>
            <a:picLocks noChangeAspect="1"/>
          </p:cNvPicPr>
          <p:nvPr userDrawn="1"/>
        </p:nvPicPr>
        <p:blipFill>
          <a:blip r:embed="rId2"/>
          <a:stretch>
            <a:fillRect/>
          </a:stretch>
        </p:blipFill>
        <p:spPr>
          <a:xfrm>
            <a:off x="6569351" y="6277664"/>
            <a:ext cx="1197405" cy="580337"/>
          </a:xfrm>
          <a:prstGeom prst="rect">
            <a:avLst/>
          </a:prstGeom>
        </p:spPr>
      </p:pic>
    </p:spTree>
    <p:extLst>
      <p:ext uri="{BB962C8B-B14F-4D97-AF65-F5344CB8AC3E}">
        <p14:creationId xmlns:p14="http://schemas.microsoft.com/office/powerpoint/2010/main" val="56808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838200" y="2103437"/>
            <a:ext cx="10515600" cy="1325563"/>
          </a:xfrm>
          <a:prstGeom prst="rect">
            <a:avLst/>
          </a:prstGeom>
        </p:spPr>
        <p:txBody>
          <a:bodyPr/>
          <a:lstStyle>
            <a:lvl1pPr>
              <a:defRPr sz="24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838200" y="2918445"/>
            <a:ext cx="10515600" cy="2255721"/>
          </a:xfrm>
          <a:prstGeom prst="rect">
            <a:avLst/>
          </a:prstGeom>
        </p:spPr>
        <p:txBody>
          <a:bodyPr/>
          <a:lstStyle>
            <a:lvl1pPr marL="0" indent="0" algn="l">
              <a:buFontTx/>
              <a:buNone/>
              <a:defRPr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4" name="Espace réservé de la date 3">
            <a:extLst>
              <a:ext uri="{FF2B5EF4-FFF2-40B4-BE49-F238E27FC236}">
                <a16:creationId xmlns:a16="http://schemas.microsoft.com/office/drawing/2014/main" id="{A4CF6E34-B6BC-5488-2982-12958969D3EC}"/>
              </a:ext>
            </a:extLst>
          </p:cNvPr>
          <p:cNvSpPr>
            <a:spLocks noGrp="1"/>
          </p:cNvSpPr>
          <p:nvPr>
            <p:ph type="dt" sz="half" idx="10"/>
          </p:nvPr>
        </p:nvSpPr>
        <p:spPr>
          <a:xfrm>
            <a:off x="682083" y="6401108"/>
            <a:ext cx="2743200" cy="365125"/>
          </a:xfrm>
          <a:prstGeom prst="rect">
            <a:avLst/>
          </a:prstGeom>
        </p:spPr>
        <p:txBody>
          <a:bodyPr/>
          <a:lstStyle/>
          <a:p>
            <a:fld id="{7DFAF2DE-36BA-2F41-B3C3-8F2006771674}" type="datetime1">
              <a:rPr lang="fr-FR" smtClean="0"/>
              <a:t>21/05/2024</a:t>
            </a:fld>
            <a:endParaRPr lang="fr-FR" dirty="0"/>
          </a:p>
        </p:txBody>
      </p:sp>
      <p:sp>
        <p:nvSpPr>
          <p:cNvPr id="5" name="Espace réservé du pied de page 4">
            <a:extLst>
              <a:ext uri="{FF2B5EF4-FFF2-40B4-BE49-F238E27FC236}">
                <a16:creationId xmlns:a16="http://schemas.microsoft.com/office/drawing/2014/main" id="{317A0B6B-4901-A3D1-71B1-423C60254B16}"/>
              </a:ext>
            </a:extLst>
          </p:cNvPr>
          <p:cNvSpPr>
            <a:spLocks noGrp="1"/>
          </p:cNvSpPr>
          <p:nvPr>
            <p:ph type="ftr" sz="quarter" idx="11"/>
          </p:nvPr>
        </p:nvSpPr>
        <p:spPr>
          <a:xfrm>
            <a:off x="4038600" y="6400954"/>
            <a:ext cx="4114800" cy="365125"/>
          </a:xfrm>
          <a:prstGeom prst="rect">
            <a:avLst/>
          </a:prstGeom>
        </p:spPr>
        <p:txBody>
          <a:bodyPr/>
          <a:lstStyle/>
          <a:p>
            <a:r>
              <a:rPr lang="fr-FR" dirty="0" err="1"/>
              <a:t>Title</a:t>
            </a:r>
            <a:r>
              <a:rPr lang="fr-FR" dirty="0"/>
              <a:t> of the </a:t>
            </a:r>
            <a:r>
              <a:rPr lang="fr-FR" dirty="0" err="1"/>
              <a:t>presentation</a:t>
            </a:r>
            <a:endParaRPr lang="fr-FR" dirty="0"/>
          </a:p>
        </p:txBody>
      </p:sp>
      <p:sp>
        <p:nvSpPr>
          <p:cNvPr id="6" name="Espace réservé du numéro de diapositive 5">
            <a:extLst>
              <a:ext uri="{FF2B5EF4-FFF2-40B4-BE49-F238E27FC236}">
                <a16:creationId xmlns:a16="http://schemas.microsoft.com/office/drawing/2014/main" id="{9A1AE983-F38A-C7D0-CEE2-E50819551A49}"/>
              </a:ext>
            </a:extLst>
          </p:cNvPr>
          <p:cNvSpPr>
            <a:spLocks noGrp="1"/>
          </p:cNvSpPr>
          <p:nvPr>
            <p:ph type="sldNum" sz="quarter" idx="12"/>
          </p:nvPr>
        </p:nvSpPr>
        <p:spPr>
          <a:xfrm>
            <a:off x="8610600" y="6400954"/>
            <a:ext cx="2743200" cy="365125"/>
          </a:xfrm>
          <a:prstGeom prst="rect">
            <a:avLst/>
          </a:prstGeom>
        </p:spPr>
        <p:txBody>
          <a:bodyPr/>
          <a:lstStyle/>
          <a:p>
            <a:fld id="{576672B4-7157-7841-9F3E-CB5771C11AF0}" type="slidenum">
              <a:rPr lang="fr-FR" smtClean="0"/>
              <a:t>‹N°›</a:t>
            </a:fld>
            <a:endParaRPr lang="fr-FR"/>
          </a:p>
        </p:txBody>
      </p:sp>
    </p:spTree>
    <p:extLst>
      <p:ext uri="{BB962C8B-B14F-4D97-AF65-F5344CB8AC3E}">
        <p14:creationId xmlns:p14="http://schemas.microsoft.com/office/powerpoint/2010/main" val="290624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838200" y="2103437"/>
            <a:ext cx="10515600" cy="1325563"/>
          </a:xfrm>
          <a:prstGeom prst="rect">
            <a:avLst/>
          </a:prstGeom>
        </p:spPr>
        <p:txBody>
          <a:bodyPr/>
          <a:lstStyle>
            <a:lvl1pPr>
              <a:defRPr sz="24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838200" y="2918445"/>
            <a:ext cx="10515600" cy="2255721"/>
          </a:xfrm>
          <a:prstGeom prst="rect">
            <a:avLst/>
          </a:prstGeom>
        </p:spPr>
        <p:txBody>
          <a:bodyPr/>
          <a:lstStyle>
            <a:lvl1pPr marL="0" indent="0" algn="l">
              <a:buFontTx/>
              <a:buNone/>
              <a:defRPr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7" name="Espace réservé de la date 1">
            <a:extLst>
              <a:ext uri="{FF2B5EF4-FFF2-40B4-BE49-F238E27FC236}">
                <a16:creationId xmlns:a16="http://schemas.microsoft.com/office/drawing/2014/main" id="{464A94A5-C5C5-68E4-2EB9-AD645EC930C5}"/>
              </a:ext>
            </a:extLst>
          </p:cNvPr>
          <p:cNvSpPr>
            <a:spLocks noGrp="1"/>
          </p:cNvSpPr>
          <p:nvPr>
            <p:ph type="dt" sz="half" idx="2"/>
          </p:nvPr>
        </p:nvSpPr>
        <p:spPr>
          <a:xfrm>
            <a:off x="731304" y="6365960"/>
            <a:ext cx="2743200" cy="365125"/>
          </a:xfrm>
          <a:prstGeom prst="rect">
            <a:avLst/>
          </a:prstGeom>
        </p:spPr>
        <p:txBody>
          <a:bodyPr/>
          <a:lstStyle>
            <a:lvl1pP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21/05/2024</a:t>
            </a:fld>
            <a:endParaRPr lang="fr-FR" dirty="0"/>
          </a:p>
        </p:txBody>
      </p:sp>
      <p:sp>
        <p:nvSpPr>
          <p:cNvPr id="8" name="Espace réservé du pied de page 2">
            <a:extLst>
              <a:ext uri="{FF2B5EF4-FFF2-40B4-BE49-F238E27FC236}">
                <a16:creationId xmlns:a16="http://schemas.microsoft.com/office/drawing/2014/main" id="{1DA93480-5104-D5EE-7919-880117635FE0}"/>
              </a:ext>
            </a:extLst>
          </p:cNvPr>
          <p:cNvSpPr>
            <a:spLocks noGrp="1"/>
          </p:cNvSpPr>
          <p:nvPr>
            <p:ph type="ftr" sz="quarter" idx="3"/>
          </p:nvPr>
        </p:nvSpPr>
        <p:spPr>
          <a:xfrm>
            <a:off x="4038600" y="6356350"/>
            <a:ext cx="4114800" cy="365125"/>
          </a:xfrm>
          <a:prstGeom prst="rect">
            <a:avLst/>
          </a:prstGeom>
        </p:spPr>
        <p:txBody>
          <a:bodyPr/>
          <a:lstStyle>
            <a:lvl1pPr algn="ct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7673832-17AC-2315-6823-ED05BD2A65F9}"/>
              </a:ext>
            </a:extLst>
          </p:cNvPr>
          <p:cNvSpPr>
            <a:spLocks noGrp="1"/>
          </p:cNvSpPr>
          <p:nvPr>
            <p:ph type="sldNum" sz="quarter" idx="4"/>
          </p:nvPr>
        </p:nvSpPr>
        <p:spPr>
          <a:xfrm>
            <a:off x="8717496" y="6356350"/>
            <a:ext cx="2743200" cy="365125"/>
          </a:xfrm>
          <a:prstGeom prst="rect">
            <a:avLst/>
          </a:prstGeom>
        </p:spPr>
        <p:txBody>
          <a:bodyPr/>
          <a:lstStyle>
            <a:lvl1pPr algn="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1917227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descr="Une image contenant texte, capture d’écran, Police, Graphique&#10;&#10;Description générée automatiquement">
            <a:extLst>
              <a:ext uri="{FF2B5EF4-FFF2-40B4-BE49-F238E27FC236}">
                <a16:creationId xmlns:a16="http://schemas.microsoft.com/office/drawing/2014/main" id="{697C0A03-4D22-09CB-E297-23E325655111}"/>
              </a:ext>
            </a:extLst>
          </p:cNvPr>
          <p:cNvPicPr>
            <a:picLocks noChangeAspect="1"/>
          </p:cNvPicPr>
          <p:nvPr userDrawn="1"/>
        </p:nvPicPr>
        <p:blipFill>
          <a:blip r:embed="rId7"/>
          <a:stretch>
            <a:fillRect/>
          </a:stretch>
        </p:blipFill>
        <p:spPr>
          <a:xfrm>
            <a:off x="8235244" y="469887"/>
            <a:ext cx="3225452" cy="716767"/>
          </a:xfrm>
          <a:prstGeom prst="rect">
            <a:avLst/>
          </a:prstGeom>
        </p:spPr>
      </p:pic>
    </p:spTree>
    <p:extLst>
      <p:ext uri="{BB962C8B-B14F-4D97-AF65-F5344CB8AC3E}">
        <p14:creationId xmlns:p14="http://schemas.microsoft.com/office/powerpoint/2010/main" val="75038"/>
      </p:ext>
    </p:extLst>
  </p:cSld>
  <p:clrMap bg1="lt1" tx1="dk1" bg2="lt2" tx2="dk2" accent1="accent1" accent2="accent2" accent3="accent3" accent4="accent4" accent5="accent5" accent6="accent6" hlink="hlink" folHlink="folHlink"/>
  <p:sldLayoutIdLst>
    <p:sldLayoutId id="2147483721" r:id="rId1"/>
    <p:sldLayoutId id="2147483840" r:id="rId2"/>
    <p:sldLayoutId id="2147483844" r:id="rId3"/>
    <p:sldLayoutId id="2147483845" r:id="rId4"/>
    <p:sldLayoutId id="2147483848"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86FB0DA-93A1-68E4-0BE0-ADCDA2FDF709}"/>
              </a:ext>
            </a:extLst>
          </p:cNvPr>
          <p:cNvPicPr>
            <a:picLocks noChangeAspect="1"/>
          </p:cNvPicPr>
          <p:nvPr userDrawn="1"/>
        </p:nvPicPr>
        <p:blipFill>
          <a:blip r:embed="rId4"/>
          <a:stretch>
            <a:fillRect/>
          </a:stretch>
        </p:blipFill>
        <p:spPr>
          <a:xfrm>
            <a:off x="1" y="5838984"/>
            <a:ext cx="12275126" cy="882491"/>
          </a:xfrm>
          <a:prstGeom prst="rect">
            <a:avLst/>
          </a:prstGeom>
        </p:spPr>
      </p:pic>
      <p:sp>
        <p:nvSpPr>
          <p:cNvPr id="2" name="Espace réservé de la date 1">
            <a:extLst>
              <a:ext uri="{FF2B5EF4-FFF2-40B4-BE49-F238E27FC236}">
                <a16:creationId xmlns:a16="http://schemas.microsoft.com/office/drawing/2014/main" id="{B85B3757-CB19-B561-00EB-764A6DD1418B}"/>
              </a:ext>
            </a:extLst>
          </p:cNvPr>
          <p:cNvSpPr>
            <a:spLocks noGrp="1"/>
          </p:cNvSpPr>
          <p:nvPr>
            <p:ph type="dt" sz="half" idx="2"/>
          </p:nvPr>
        </p:nvSpPr>
        <p:spPr>
          <a:xfrm>
            <a:off x="524164" y="6356350"/>
            <a:ext cx="2743200" cy="365125"/>
          </a:xfrm>
          <a:prstGeom prst="rect">
            <a:avLst/>
          </a:prstGeom>
        </p:spPr>
        <p:txBody>
          <a:bodyPr/>
          <a:lstStyle>
            <a:lvl1pP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21/05/2024</a:t>
            </a:fld>
            <a:endParaRPr lang="fr-FR" dirty="0"/>
          </a:p>
        </p:txBody>
      </p:sp>
      <p:sp>
        <p:nvSpPr>
          <p:cNvPr id="3" name="Espace réservé du pied de page 2">
            <a:extLst>
              <a:ext uri="{FF2B5EF4-FFF2-40B4-BE49-F238E27FC236}">
                <a16:creationId xmlns:a16="http://schemas.microsoft.com/office/drawing/2014/main" id="{B2FC76AF-4C9A-A25A-682A-B5F7131A555C}"/>
              </a:ext>
            </a:extLst>
          </p:cNvPr>
          <p:cNvSpPr>
            <a:spLocks noGrp="1"/>
          </p:cNvSpPr>
          <p:nvPr>
            <p:ph type="ftr" sz="quarter" idx="3"/>
          </p:nvPr>
        </p:nvSpPr>
        <p:spPr>
          <a:xfrm>
            <a:off x="4038600" y="6356350"/>
            <a:ext cx="4114800" cy="365125"/>
          </a:xfrm>
          <a:prstGeom prst="rect">
            <a:avLst/>
          </a:prstGeom>
        </p:spPr>
        <p:txBody>
          <a:bodyPr/>
          <a:lstStyle>
            <a:lvl1pPr algn="ct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57417DCA-0EF1-099C-0B4C-2EFCD042EEDC}"/>
              </a:ext>
            </a:extLst>
          </p:cNvPr>
          <p:cNvSpPr>
            <a:spLocks noGrp="1"/>
          </p:cNvSpPr>
          <p:nvPr>
            <p:ph type="sldNum" sz="quarter" idx="4"/>
          </p:nvPr>
        </p:nvSpPr>
        <p:spPr>
          <a:xfrm>
            <a:off x="9063182" y="6356350"/>
            <a:ext cx="2743200" cy="365125"/>
          </a:xfrm>
          <a:prstGeom prst="rect">
            <a:avLst/>
          </a:prstGeom>
        </p:spPr>
        <p:txBody>
          <a:bodyPr/>
          <a:lstStyle>
            <a:lvl1pPr algn="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pic>
        <p:nvPicPr>
          <p:cNvPr id="4" name="Image 3" descr="Une image contenant texte, capture d’écran, Police, Graphique&#10;&#10;Description générée automatiquement">
            <a:extLst>
              <a:ext uri="{FF2B5EF4-FFF2-40B4-BE49-F238E27FC236}">
                <a16:creationId xmlns:a16="http://schemas.microsoft.com/office/drawing/2014/main" id="{2B1F4DB0-4A1E-455B-5CFE-A62EE09DD1CA}"/>
              </a:ext>
            </a:extLst>
          </p:cNvPr>
          <p:cNvPicPr>
            <a:picLocks noChangeAspect="1"/>
          </p:cNvPicPr>
          <p:nvPr userDrawn="1"/>
        </p:nvPicPr>
        <p:blipFill>
          <a:blip r:embed="rId5"/>
          <a:stretch>
            <a:fillRect/>
          </a:stretch>
        </p:blipFill>
        <p:spPr>
          <a:xfrm>
            <a:off x="8235244" y="469887"/>
            <a:ext cx="3225452" cy="716767"/>
          </a:xfrm>
          <a:prstGeom prst="rect">
            <a:avLst/>
          </a:prstGeom>
        </p:spPr>
      </p:pic>
    </p:spTree>
    <p:extLst>
      <p:ext uri="{BB962C8B-B14F-4D97-AF65-F5344CB8AC3E}">
        <p14:creationId xmlns:p14="http://schemas.microsoft.com/office/powerpoint/2010/main" val="2782987436"/>
      </p:ext>
    </p:extLst>
  </p:cSld>
  <p:clrMap bg1="lt1" tx1="dk1" bg2="lt2" tx2="dk2" accent1="accent1" accent2="accent2" accent3="accent3" accent4="accent4" accent5="accent5" accent6="accent6" hlink="hlink" folHlink="folHlink"/>
  <p:sldLayoutIdLst>
    <p:sldLayoutId id="2147483769" r:id="rId1"/>
    <p:sldLayoutId id="2147483846"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C776F1B9-C4B3-5491-6CC9-4569181A78E3}"/>
              </a:ext>
            </a:extLst>
          </p:cNvPr>
          <p:cNvCxnSpPr>
            <a:cxnSpLocks/>
          </p:cNvCxnSpPr>
          <p:nvPr/>
        </p:nvCxnSpPr>
        <p:spPr>
          <a:xfrm>
            <a:off x="2448354" y="6337128"/>
            <a:ext cx="8905446" cy="0"/>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2" name="Espace réservé de la date 1">
            <a:extLst>
              <a:ext uri="{FF2B5EF4-FFF2-40B4-BE49-F238E27FC236}">
                <a16:creationId xmlns:a16="http://schemas.microsoft.com/office/drawing/2014/main" id="{91C47045-1DA8-96DC-5EEB-9E4A16D3BD69}"/>
              </a:ext>
            </a:extLst>
          </p:cNvPr>
          <p:cNvSpPr>
            <a:spLocks noGrp="1"/>
          </p:cNvSpPr>
          <p:nvPr>
            <p:ph type="dt" sz="half" idx="2"/>
          </p:nvPr>
        </p:nvSpPr>
        <p:spPr>
          <a:xfrm>
            <a:off x="731304" y="6365960"/>
            <a:ext cx="2743200" cy="365125"/>
          </a:xfrm>
          <a:prstGeom prst="rect">
            <a:avLst/>
          </a:prstGeom>
        </p:spPr>
        <p:txBody>
          <a:bodyPr/>
          <a:lstStyle>
            <a:lvl1pP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21/05/2024</a:t>
            </a:fld>
            <a:endParaRPr lang="fr-FR" dirty="0"/>
          </a:p>
        </p:txBody>
      </p:sp>
      <p:sp>
        <p:nvSpPr>
          <p:cNvPr id="3" name="Espace réservé du pied de page 2">
            <a:extLst>
              <a:ext uri="{FF2B5EF4-FFF2-40B4-BE49-F238E27FC236}">
                <a16:creationId xmlns:a16="http://schemas.microsoft.com/office/drawing/2014/main" id="{85CBB586-4101-540B-87AA-802D428D2A43}"/>
              </a:ext>
            </a:extLst>
          </p:cNvPr>
          <p:cNvSpPr>
            <a:spLocks noGrp="1"/>
          </p:cNvSpPr>
          <p:nvPr>
            <p:ph type="ftr" sz="quarter" idx="3"/>
          </p:nvPr>
        </p:nvSpPr>
        <p:spPr>
          <a:xfrm>
            <a:off x="4038600" y="6356350"/>
            <a:ext cx="4114800" cy="365125"/>
          </a:xfrm>
          <a:prstGeom prst="rect">
            <a:avLst/>
          </a:prstGeom>
        </p:spPr>
        <p:txBody>
          <a:bodyPr/>
          <a:lstStyle>
            <a:lvl1pPr algn="ct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8" name="Espace réservé du numéro de diapositive 3">
            <a:extLst>
              <a:ext uri="{FF2B5EF4-FFF2-40B4-BE49-F238E27FC236}">
                <a16:creationId xmlns:a16="http://schemas.microsoft.com/office/drawing/2014/main" id="{DA48E4B2-CF4C-66BD-464A-A9B9BAA0F8AE}"/>
              </a:ext>
            </a:extLst>
          </p:cNvPr>
          <p:cNvSpPr>
            <a:spLocks noGrp="1"/>
          </p:cNvSpPr>
          <p:nvPr>
            <p:ph type="sldNum" sz="quarter" idx="4"/>
          </p:nvPr>
        </p:nvSpPr>
        <p:spPr>
          <a:xfrm>
            <a:off x="8717496" y="6356350"/>
            <a:ext cx="2743200" cy="365125"/>
          </a:xfrm>
          <a:prstGeom prst="rect">
            <a:avLst/>
          </a:prstGeom>
        </p:spPr>
        <p:txBody>
          <a:bodyPr/>
          <a:lstStyle>
            <a:lvl1pPr algn="r">
              <a:defRPr sz="105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pic>
        <p:nvPicPr>
          <p:cNvPr id="6" name="Image 5" descr="Une image contenant Police, Graphique, conception, typographie&#10;&#10;Description générée automatiquement">
            <a:extLst>
              <a:ext uri="{FF2B5EF4-FFF2-40B4-BE49-F238E27FC236}">
                <a16:creationId xmlns:a16="http://schemas.microsoft.com/office/drawing/2014/main" id="{68085A1C-909D-B6F2-E9EB-BF28FF765FDA}"/>
              </a:ext>
            </a:extLst>
          </p:cNvPr>
          <p:cNvPicPr>
            <a:picLocks noChangeAspect="1"/>
          </p:cNvPicPr>
          <p:nvPr userDrawn="1"/>
        </p:nvPicPr>
        <p:blipFill>
          <a:blip r:embed="rId3"/>
          <a:stretch>
            <a:fillRect/>
          </a:stretch>
        </p:blipFill>
        <p:spPr>
          <a:xfrm>
            <a:off x="513567" y="5651387"/>
            <a:ext cx="2054254" cy="707022"/>
          </a:xfrm>
          <a:prstGeom prst="rect">
            <a:avLst/>
          </a:prstGeom>
        </p:spPr>
      </p:pic>
      <p:pic>
        <p:nvPicPr>
          <p:cNvPr id="5" name="Image 4" descr="Une image contenant texte, capture d’écran, Police, Graphique&#10;&#10;Description générée automatiquement">
            <a:extLst>
              <a:ext uri="{FF2B5EF4-FFF2-40B4-BE49-F238E27FC236}">
                <a16:creationId xmlns:a16="http://schemas.microsoft.com/office/drawing/2014/main" id="{51617A44-4053-EB24-C19D-DDAC1C6BE742}"/>
              </a:ext>
            </a:extLst>
          </p:cNvPr>
          <p:cNvPicPr>
            <a:picLocks noChangeAspect="1"/>
          </p:cNvPicPr>
          <p:nvPr userDrawn="1"/>
        </p:nvPicPr>
        <p:blipFill>
          <a:blip r:embed="rId4"/>
          <a:stretch>
            <a:fillRect/>
          </a:stretch>
        </p:blipFill>
        <p:spPr>
          <a:xfrm>
            <a:off x="8235244" y="469887"/>
            <a:ext cx="3225452" cy="716767"/>
          </a:xfrm>
          <a:prstGeom prst="rect">
            <a:avLst/>
          </a:prstGeom>
        </p:spPr>
      </p:pic>
    </p:spTree>
    <p:extLst>
      <p:ext uri="{BB962C8B-B14F-4D97-AF65-F5344CB8AC3E}">
        <p14:creationId xmlns:p14="http://schemas.microsoft.com/office/powerpoint/2010/main" val="1223596504"/>
      </p:ext>
    </p:extLst>
  </p:cSld>
  <p:clrMap bg1="lt1" tx1="dk1" bg2="lt2" tx2="dk2" accent1="accent1" accent2="accent2" accent3="accent3" accent4="accent4" accent5="accent5" accent6="accent6" hlink="hlink" folHlink="folHlink"/>
  <p:sldLayoutIdLst>
    <p:sldLayoutId id="2147483830"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C776F1B9-C4B3-5491-6CC9-4569181A78E3}"/>
              </a:ext>
            </a:extLst>
          </p:cNvPr>
          <p:cNvCxnSpPr>
            <a:cxnSpLocks/>
          </p:cNvCxnSpPr>
          <p:nvPr/>
        </p:nvCxnSpPr>
        <p:spPr>
          <a:xfrm>
            <a:off x="814039" y="6356350"/>
            <a:ext cx="8118088" cy="0"/>
          </a:xfrm>
          <a:prstGeom prst="line">
            <a:avLst/>
          </a:prstGeom>
          <a:ln w="41275" cap="rnd">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pic>
        <p:nvPicPr>
          <p:cNvPr id="3" name="Image 2" descr="Une image contenant texte, capture d’écran, Police, Graphique&#10;&#10;Description générée automatiquement">
            <a:extLst>
              <a:ext uri="{FF2B5EF4-FFF2-40B4-BE49-F238E27FC236}">
                <a16:creationId xmlns:a16="http://schemas.microsoft.com/office/drawing/2014/main" id="{A769498F-D842-135C-D211-563F44848BCA}"/>
              </a:ext>
            </a:extLst>
          </p:cNvPr>
          <p:cNvPicPr>
            <a:picLocks noChangeAspect="1"/>
          </p:cNvPicPr>
          <p:nvPr userDrawn="1"/>
        </p:nvPicPr>
        <p:blipFill>
          <a:blip r:embed="rId3"/>
          <a:stretch>
            <a:fillRect/>
          </a:stretch>
        </p:blipFill>
        <p:spPr>
          <a:xfrm>
            <a:off x="8235244" y="469887"/>
            <a:ext cx="3225452" cy="716767"/>
          </a:xfrm>
          <a:prstGeom prst="rect">
            <a:avLst/>
          </a:prstGeom>
        </p:spPr>
      </p:pic>
    </p:spTree>
    <p:extLst>
      <p:ext uri="{BB962C8B-B14F-4D97-AF65-F5344CB8AC3E}">
        <p14:creationId xmlns:p14="http://schemas.microsoft.com/office/powerpoint/2010/main" val="835505014"/>
      </p:ext>
    </p:extLst>
  </p:cSld>
  <p:clrMap bg1="lt1" tx1="dk1" bg2="lt2" tx2="dk2" accent1="accent1" accent2="accent2" accent3="accent3" accent4="accent4" accent5="accent5" accent6="accent6" hlink="hlink" folHlink="folHlink"/>
  <p:sldLayoutIdLst>
    <p:sldLayoutId id="2147483842"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urbact.eu/get-involved"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urbact.eu/networks" TargetMode="External"/><Relationship Id="rId4" Type="http://schemas.openxmlformats.org/officeDocument/2006/relationships/hyperlink" Target="https://urbact.eu/good-practice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www.urban-initiative.eu/capacity-building/pilot-call-c2c-exchanges"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hyperlink" Target="https://forms.office.com/pages/responsepage.aspx?id=-x5b_WIJA0uYIkgqwKFeqHYW5VrJg4BNj0zqSYvSn29UQUpXUkpFRUQ2RkNNRFQ4Vlc2S0MyT1ZBWC4u" TargetMode="External"/><Relationship Id="rId4" Type="http://schemas.openxmlformats.org/officeDocument/2006/relationships/hyperlink" Target="https://www.urban-initiative.eu/events/bilateral-consultations-eui-city-city-exchange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urban-initiative.eu/" TargetMode="External"/><Relationship Id="rId3" Type="http://schemas.openxmlformats.org/officeDocument/2006/relationships/hyperlink" Target="mailto:Fabian.massart@uliege.be" TargetMode="External"/><Relationship Id="rId7" Type="http://schemas.openxmlformats.org/officeDocument/2006/relationships/image" Target="../media/image27.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mailto:rmohamedrobleh@sprb.brussels" TargetMode="External"/><Relationship Id="rId4" Type="http://schemas.openxmlformats.org/officeDocument/2006/relationships/hyperlink" Target="mailto:joachim.vercruysse@ugent.be" TargetMode="External"/><Relationship Id="rId9" Type="http://schemas.openxmlformats.org/officeDocument/2006/relationships/hyperlink" Target="http://www.urbact.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c.europa.eu/regional_policy/2021-2027_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urbanagenda.urban-initiative.eu/" TargetMode="External"/><Relationship Id="rId4" Type="http://schemas.openxmlformats.org/officeDocument/2006/relationships/hyperlink" Target="https://sdgs.un.org/goa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61D1537-BDAE-6B06-E0A1-402B71AC3F14}"/>
              </a:ext>
            </a:extLst>
          </p:cNvPr>
          <p:cNvSpPr>
            <a:spLocks noGrp="1"/>
          </p:cNvSpPr>
          <p:nvPr>
            <p:ph type="ctrTitle"/>
          </p:nvPr>
        </p:nvSpPr>
        <p:spPr>
          <a:xfrm>
            <a:off x="1524000" y="2369978"/>
            <a:ext cx="9144000" cy="2118043"/>
          </a:xfrm>
        </p:spPr>
        <p:txBody>
          <a:bodyPr/>
          <a:lstStyle/>
          <a:p>
            <a:pPr algn="l"/>
            <a:r>
              <a:rPr lang="en-US" sz="5400" b="1" dirty="0">
                <a:solidFill>
                  <a:srgbClr val="1CAF96"/>
                </a:solidFill>
              </a:rPr>
              <a:t>SESSION D’INFORMATION : </a:t>
            </a:r>
            <a:br>
              <a:rPr lang="en-US" sz="5400" dirty="0">
                <a:solidFill>
                  <a:srgbClr val="1CAF96"/>
                </a:solidFill>
              </a:rPr>
            </a:br>
            <a:r>
              <a:rPr lang="en-US" sz="5400" dirty="0">
                <a:solidFill>
                  <a:srgbClr val="1CAF96"/>
                </a:solidFill>
              </a:rPr>
              <a:t>URBACT Good Practices &amp; </a:t>
            </a:r>
            <a:br>
              <a:rPr lang="en-US" sz="5400" dirty="0">
                <a:solidFill>
                  <a:srgbClr val="1CAF96"/>
                </a:solidFill>
              </a:rPr>
            </a:br>
            <a:r>
              <a:rPr lang="en-US" sz="5400" dirty="0">
                <a:solidFill>
                  <a:srgbClr val="1CAF96"/>
                </a:solidFill>
              </a:rPr>
              <a:t>EUI City-to-City Exchanges</a:t>
            </a:r>
            <a:endParaRPr lang="fr-BE" sz="5400" dirty="0">
              <a:solidFill>
                <a:srgbClr val="1CAF96"/>
              </a:solidFill>
            </a:endParaRPr>
          </a:p>
        </p:txBody>
      </p:sp>
      <p:sp>
        <p:nvSpPr>
          <p:cNvPr id="5" name="Sous-titre 4">
            <a:extLst>
              <a:ext uri="{FF2B5EF4-FFF2-40B4-BE49-F238E27FC236}">
                <a16:creationId xmlns:a16="http://schemas.microsoft.com/office/drawing/2014/main" id="{C2A523E9-D2DA-68F1-9C84-93D595CECD76}"/>
              </a:ext>
            </a:extLst>
          </p:cNvPr>
          <p:cNvSpPr>
            <a:spLocks noGrp="1"/>
          </p:cNvSpPr>
          <p:nvPr>
            <p:ph type="subTitle" idx="1"/>
          </p:nvPr>
        </p:nvSpPr>
        <p:spPr>
          <a:xfrm>
            <a:off x="1524000" y="4805680"/>
            <a:ext cx="9144000" cy="452120"/>
          </a:xfrm>
        </p:spPr>
        <p:txBody>
          <a:bodyPr/>
          <a:lstStyle/>
          <a:p>
            <a:pPr algn="l"/>
            <a:r>
              <a:rPr lang="fr-FR" dirty="0">
                <a:solidFill>
                  <a:srgbClr val="767676"/>
                </a:solidFill>
              </a:rPr>
              <a:t>Le 21 mai 2024</a:t>
            </a:r>
            <a:endParaRPr lang="fr-BE" dirty="0">
              <a:solidFill>
                <a:srgbClr val="767676"/>
              </a:solidFill>
            </a:endParaRPr>
          </a:p>
        </p:txBody>
      </p:sp>
    </p:spTree>
    <p:extLst>
      <p:ext uri="{BB962C8B-B14F-4D97-AF65-F5344CB8AC3E}">
        <p14:creationId xmlns:p14="http://schemas.microsoft.com/office/powerpoint/2010/main" val="2617661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3F00A54-0B6E-4449-A3DA-C8EB7B7C7332}"/>
              </a:ext>
            </a:extLst>
          </p:cNvPr>
          <p:cNvSpPr txBox="1"/>
          <p:nvPr/>
        </p:nvSpPr>
        <p:spPr>
          <a:xfrm>
            <a:off x="753978" y="368969"/>
            <a:ext cx="2278188" cy="584775"/>
          </a:xfrm>
          <a:prstGeom prst="rect">
            <a:avLst/>
          </a:prstGeom>
          <a:noFill/>
        </p:spPr>
        <p:txBody>
          <a:bodyPr wrap="none" rtlCol="0">
            <a:spAutoFit/>
          </a:bodyPr>
          <a:lstStyle/>
          <a:p>
            <a:r>
              <a:rPr lang="fr-FR" sz="3200" b="1" dirty="0">
                <a:solidFill>
                  <a:srgbClr val="164194"/>
                </a:solidFill>
                <a:latin typeface="Century Gothic" panose="020B0502020202020204" pitchFamily="34" charset="0"/>
              </a:rPr>
              <a:t>Calendrier</a:t>
            </a:r>
          </a:p>
        </p:txBody>
      </p:sp>
      <p:pic>
        <p:nvPicPr>
          <p:cNvPr id="3" name="Image 2">
            <a:extLst>
              <a:ext uri="{FF2B5EF4-FFF2-40B4-BE49-F238E27FC236}">
                <a16:creationId xmlns:a16="http://schemas.microsoft.com/office/drawing/2014/main" id="{23E96CBC-4173-4688-ABC3-2EBCEFC6035C}"/>
              </a:ext>
            </a:extLst>
          </p:cNvPr>
          <p:cNvPicPr>
            <a:picLocks noChangeAspect="1"/>
          </p:cNvPicPr>
          <p:nvPr/>
        </p:nvPicPr>
        <p:blipFill>
          <a:blip r:embed="rId3"/>
          <a:stretch>
            <a:fillRect/>
          </a:stretch>
        </p:blipFill>
        <p:spPr>
          <a:xfrm>
            <a:off x="476250" y="1638300"/>
            <a:ext cx="11239500" cy="1955800"/>
          </a:xfrm>
          <a:prstGeom prst="rect">
            <a:avLst/>
          </a:prstGeom>
        </p:spPr>
      </p:pic>
      <p:sp>
        <p:nvSpPr>
          <p:cNvPr id="5" name="ZoneTexte 4">
            <a:extLst>
              <a:ext uri="{FF2B5EF4-FFF2-40B4-BE49-F238E27FC236}">
                <a16:creationId xmlns:a16="http://schemas.microsoft.com/office/drawing/2014/main" id="{F2B372B3-2662-4EFA-8EFF-A41708C86CF7}"/>
              </a:ext>
            </a:extLst>
          </p:cNvPr>
          <p:cNvSpPr txBox="1"/>
          <p:nvPr/>
        </p:nvSpPr>
        <p:spPr>
          <a:xfrm>
            <a:off x="7880627" y="5919305"/>
            <a:ext cx="5495235" cy="461665"/>
          </a:xfrm>
          <a:prstGeom prst="rect">
            <a:avLst/>
          </a:prstGeom>
          <a:solidFill>
            <a:schemeClr val="bg1"/>
          </a:solidFill>
        </p:spPr>
        <p:txBody>
          <a:bodyPr wrap="square" rtlCol="0">
            <a:spAutoFit/>
          </a:bodyPr>
          <a:lstStyle/>
          <a:p>
            <a:endParaRPr lang="fr-FR" sz="2400"/>
          </a:p>
        </p:txBody>
      </p:sp>
      <p:pic>
        <p:nvPicPr>
          <p:cNvPr id="4" name="Image 3">
            <a:extLst>
              <a:ext uri="{FF2B5EF4-FFF2-40B4-BE49-F238E27FC236}">
                <a16:creationId xmlns:a16="http://schemas.microsoft.com/office/drawing/2014/main" id="{F14C1397-3D90-46AE-85F3-3FF6E8D48C55}"/>
              </a:ext>
            </a:extLst>
          </p:cNvPr>
          <p:cNvPicPr>
            <a:picLocks noChangeAspect="1"/>
          </p:cNvPicPr>
          <p:nvPr/>
        </p:nvPicPr>
        <p:blipFill>
          <a:blip r:embed="rId4"/>
          <a:stretch>
            <a:fillRect/>
          </a:stretch>
        </p:blipFill>
        <p:spPr>
          <a:xfrm>
            <a:off x="476249" y="3962400"/>
            <a:ext cx="11239499" cy="2514600"/>
          </a:xfrm>
          <a:prstGeom prst="rect">
            <a:avLst/>
          </a:prstGeom>
        </p:spPr>
      </p:pic>
    </p:spTree>
    <p:extLst>
      <p:ext uri="{BB962C8B-B14F-4D97-AF65-F5344CB8AC3E}">
        <p14:creationId xmlns:p14="http://schemas.microsoft.com/office/powerpoint/2010/main" val="31019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7F098-2CAA-4FF9-A89C-31EFD887FB85}"/>
              </a:ext>
            </a:extLst>
          </p:cNvPr>
          <p:cNvSpPr>
            <a:spLocks noGrp="1"/>
          </p:cNvSpPr>
          <p:nvPr>
            <p:ph type="title"/>
          </p:nvPr>
        </p:nvSpPr>
        <p:spPr/>
        <p:txBody>
          <a:bodyPr/>
          <a:lstStyle/>
          <a:p>
            <a:endParaRPr lang="fr-FR" b="0" dirty="0">
              <a:solidFill>
                <a:schemeClr val="tx1">
                  <a:lumMod val="50000"/>
                  <a:lumOff val="50000"/>
                </a:schemeClr>
              </a:solidFill>
            </a:endParaRPr>
          </a:p>
        </p:txBody>
      </p:sp>
      <p:sp>
        <p:nvSpPr>
          <p:cNvPr id="3" name="Espace réservé du texte 2">
            <a:extLst>
              <a:ext uri="{FF2B5EF4-FFF2-40B4-BE49-F238E27FC236}">
                <a16:creationId xmlns:a16="http://schemas.microsoft.com/office/drawing/2014/main" id="{E1D234C8-6736-40BA-B61F-E3EF219FC9C4}"/>
              </a:ext>
            </a:extLst>
          </p:cNvPr>
          <p:cNvSpPr>
            <a:spLocks noGrp="1"/>
          </p:cNvSpPr>
          <p:nvPr>
            <p:ph type="body" sz="quarter" idx="12"/>
          </p:nvPr>
        </p:nvSpPr>
        <p:spPr>
          <a:xfrm>
            <a:off x="573207" y="1509184"/>
            <a:ext cx="11116032" cy="4368800"/>
          </a:xfrm>
        </p:spPr>
        <p:txBody>
          <a:bodyPr/>
          <a:lstStyle/>
          <a:p>
            <a:pPr marL="0" indent="0">
              <a:buNone/>
            </a:pPr>
            <a:r>
              <a:rPr lang="en-GB" sz="2667" dirty="0">
                <a:solidFill>
                  <a:schemeClr val="tx1">
                    <a:lumMod val="50000"/>
                    <a:lumOff val="50000"/>
                  </a:schemeClr>
                </a:solidFill>
                <a:latin typeface="Core Sans C 45 Regular" panose="020B0603030302020204" pitchFamily="34" charset="0"/>
              </a:rPr>
              <a:t>Pour </a:t>
            </a:r>
            <a:r>
              <a:rPr lang="en-GB" sz="2667" dirty="0" err="1">
                <a:solidFill>
                  <a:schemeClr val="tx1">
                    <a:lumMod val="50000"/>
                    <a:lumOff val="50000"/>
                  </a:schemeClr>
                </a:solidFill>
                <a:latin typeface="Core Sans C 45 Regular" panose="020B0603030302020204" pitchFamily="34" charset="0"/>
              </a:rPr>
              <a:t>soumettre</a:t>
            </a:r>
            <a:r>
              <a:rPr lang="en-GB" sz="2667" dirty="0">
                <a:solidFill>
                  <a:schemeClr val="tx1">
                    <a:lumMod val="50000"/>
                    <a:lumOff val="50000"/>
                  </a:schemeClr>
                </a:solidFill>
                <a:latin typeface="Core Sans C 45 Regular" panose="020B0603030302020204" pitchFamily="34" charset="0"/>
              </a:rPr>
              <a:t> la bonne pratique : </a:t>
            </a:r>
          </a:p>
          <a:p>
            <a:endParaRPr lang="en-GB" sz="2667" dirty="0">
              <a:latin typeface="Core Sans C 45 Regular" panose="020B0603030302020204" pitchFamily="34" charset="0"/>
            </a:endParaRPr>
          </a:p>
          <a:p>
            <a:pPr marL="0" indent="0">
              <a:buNone/>
            </a:pPr>
            <a:r>
              <a:rPr lang="fr-FR" sz="2133" dirty="0">
                <a:latin typeface="Core Sans C 45 Regular" panose="020B0603030302020204" pitchFamily="34" charset="0"/>
              </a:rPr>
              <a:t>Remplir un questionnaire en ligne en anglais </a:t>
            </a:r>
            <a:r>
              <a:rPr lang="en-GB" sz="2133" dirty="0">
                <a:solidFill>
                  <a:srgbClr val="C60075"/>
                </a:solidFill>
                <a:latin typeface="Core Sans C 45 Regular" panose="020B0603030302020204" pitchFamily="34" charset="0"/>
              </a:rPr>
              <a:t>pour le 30 </a:t>
            </a:r>
            <a:r>
              <a:rPr lang="en-GB" sz="2133" dirty="0" err="1">
                <a:solidFill>
                  <a:srgbClr val="C60075"/>
                </a:solidFill>
                <a:latin typeface="Core Sans C 45 Regular" panose="020B0603030302020204" pitchFamily="34" charset="0"/>
              </a:rPr>
              <a:t>juin</a:t>
            </a:r>
            <a:r>
              <a:rPr lang="en-GB" sz="2133" dirty="0">
                <a:solidFill>
                  <a:srgbClr val="C60075"/>
                </a:solidFill>
                <a:latin typeface="Core Sans C 45 Regular" panose="020B0603030302020204" pitchFamily="34" charset="0"/>
              </a:rPr>
              <a:t> 2024 à 14h</a:t>
            </a:r>
          </a:p>
          <a:p>
            <a:pPr marL="0" indent="0">
              <a:buNone/>
            </a:pPr>
            <a:r>
              <a:rPr lang="fr-FR" sz="2133" i="1" dirty="0">
                <a:solidFill>
                  <a:schemeClr val="tx1">
                    <a:lumMod val="65000"/>
                    <a:lumOff val="35000"/>
                  </a:schemeClr>
                </a:solidFill>
                <a:latin typeface="Core Sans C 45 Regular" panose="020B0603030302020204" pitchFamily="34" charset="0"/>
              </a:rPr>
              <a:t>Lien vers le formulaire sur urbact.eu/</a:t>
            </a:r>
            <a:r>
              <a:rPr lang="fr-FR" sz="2133" i="1" dirty="0" err="1">
                <a:solidFill>
                  <a:schemeClr val="tx1">
                    <a:lumMod val="65000"/>
                    <a:lumOff val="35000"/>
                  </a:schemeClr>
                </a:solidFill>
                <a:latin typeface="Core Sans C 45 Regular" panose="020B0603030302020204" pitchFamily="34" charset="0"/>
              </a:rPr>
              <a:t>get-involved</a:t>
            </a:r>
            <a:endParaRPr lang="fr-FR" sz="2133" i="1" dirty="0">
              <a:solidFill>
                <a:schemeClr val="tx1">
                  <a:lumMod val="65000"/>
                  <a:lumOff val="35000"/>
                </a:schemeClr>
              </a:solidFill>
              <a:latin typeface="Core Sans C 45 Regular" panose="020B0603030302020204" pitchFamily="34" charset="0"/>
            </a:endParaRPr>
          </a:p>
          <a:p>
            <a:pPr marL="0" indent="0">
              <a:buNone/>
            </a:pPr>
            <a:endParaRPr lang="en-GB" sz="2667" i="1" dirty="0">
              <a:solidFill>
                <a:srgbClr val="C60075"/>
              </a:solidFill>
              <a:latin typeface="Core Sans C 45 Regular" panose="020B0603030302020204" pitchFamily="34" charset="0"/>
            </a:endParaRPr>
          </a:p>
          <a:p>
            <a:pPr marL="0" indent="0">
              <a:buNone/>
            </a:pPr>
            <a:r>
              <a:rPr lang="fr-FR" sz="1600" i="1" dirty="0">
                <a:latin typeface="Core Sans C 45 Regular" panose="020B0603030302020204" pitchFamily="34" charset="0"/>
              </a:rPr>
              <a:t>*Un candidat peut soumettre plus d'une proposition de bonne pratique. Cependant, les villes ayant plusieurs bonnes pratiques récompensées et souhaitant jouer le rôle de chef de file dans un réseau de transfert devront choisir l'une de leurs bonnes pratiques récompensées et poser leur candidature pour un seul réseau de transfert. </a:t>
            </a:r>
            <a:endParaRPr lang="en-GB" sz="1600" dirty="0">
              <a:latin typeface="Core Sans C 45 Regular" panose="020B0603030302020204" pitchFamily="34" charset="0"/>
            </a:endParaRPr>
          </a:p>
          <a:p>
            <a:pPr marL="609585" indent="-609585">
              <a:buAutoNum type="arabicPeriod"/>
            </a:pPr>
            <a:endParaRPr lang="en-GB" sz="2667" dirty="0">
              <a:latin typeface="Core Sans C 45 Regular" panose="020B0603030302020204" pitchFamily="34" charset="0"/>
            </a:endParaRPr>
          </a:p>
          <a:p>
            <a:pPr marL="609585" indent="-609585">
              <a:buFont typeface="+mj-lt"/>
              <a:buAutoNum type="arabicPeriod"/>
            </a:pPr>
            <a:endParaRPr lang="en-GB" sz="2667" dirty="0">
              <a:latin typeface="Core Sans C 45 Regular" panose="020B0603030302020204" pitchFamily="34" charset="0"/>
            </a:endParaRPr>
          </a:p>
        </p:txBody>
      </p:sp>
      <p:sp>
        <p:nvSpPr>
          <p:cNvPr id="4" name="ZoneTexte 3">
            <a:extLst>
              <a:ext uri="{FF2B5EF4-FFF2-40B4-BE49-F238E27FC236}">
                <a16:creationId xmlns:a16="http://schemas.microsoft.com/office/drawing/2014/main" id="{A7A42CC7-4DA4-855B-6B19-8092D2E9EB61}"/>
              </a:ext>
            </a:extLst>
          </p:cNvPr>
          <p:cNvSpPr txBox="1"/>
          <p:nvPr/>
        </p:nvSpPr>
        <p:spPr>
          <a:xfrm>
            <a:off x="823029" y="309682"/>
            <a:ext cx="5155579" cy="584775"/>
          </a:xfrm>
          <a:prstGeom prst="rect">
            <a:avLst/>
          </a:prstGeom>
          <a:noFill/>
        </p:spPr>
        <p:txBody>
          <a:bodyPr wrap="none" rtlCol="0">
            <a:spAutoFit/>
          </a:bodyPr>
          <a:lstStyle/>
          <a:p>
            <a:r>
              <a:rPr kumimoji="0" lang="fr-FR" sz="3200" b="1" i="0" u="none" strike="noStrike" kern="1200" cap="none" spc="0" normalizeH="0" baseline="0" noProof="0" dirty="0">
                <a:ln>
                  <a:noFill/>
                </a:ln>
                <a:solidFill>
                  <a:srgbClr val="164194"/>
                </a:solidFill>
                <a:effectLst/>
                <a:uLnTx/>
                <a:uFillTx/>
                <a:latin typeface="Century Gothic" panose="020B0502020202020204" pitchFamily="34" charset="0"/>
                <a:ea typeface="+mj-ea"/>
                <a:cs typeface="+mj-cs"/>
              </a:rPr>
              <a:t>Procédure de soumission</a:t>
            </a:r>
            <a:endParaRPr lang="fr-FR" sz="2000" b="1" dirty="0">
              <a:solidFill>
                <a:srgbClr val="164194"/>
              </a:solidFill>
              <a:latin typeface="Century Gothic" panose="020B0502020202020204" pitchFamily="34" charset="0"/>
            </a:endParaRPr>
          </a:p>
        </p:txBody>
      </p:sp>
    </p:spTree>
    <p:extLst>
      <p:ext uri="{BB962C8B-B14F-4D97-AF65-F5344CB8AC3E}">
        <p14:creationId xmlns:p14="http://schemas.microsoft.com/office/powerpoint/2010/main" val="1835256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7F098-2CAA-4FF9-A89C-31EFD887FB85}"/>
              </a:ext>
            </a:extLst>
          </p:cNvPr>
          <p:cNvSpPr>
            <a:spLocks noGrp="1"/>
          </p:cNvSpPr>
          <p:nvPr>
            <p:ph type="title"/>
          </p:nvPr>
        </p:nvSpPr>
        <p:spPr/>
        <p:txBody>
          <a:bodyPr/>
          <a:lstStyle/>
          <a:p>
            <a:endParaRPr lang="fr-FR" sz="3200" dirty="0">
              <a:solidFill>
                <a:schemeClr val="tx1">
                  <a:lumMod val="50000"/>
                  <a:lumOff val="50000"/>
                </a:schemeClr>
              </a:solidFill>
              <a:latin typeface="Century Gothic" panose="020B0502020202020204" pitchFamily="34" charset="0"/>
            </a:endParaRPr>
          </a:p>
        </p:txBody>
      </p:sp>
      <p:sp>
        <p:nvSpPr>
          <p:cNvPr id="3" name="Espace réservé du texte 2">
            <a:extLst>
              <a:ext uri="{FF2B5EF4-FFF2-40B4-BE49-F238E27FC236}">
                <a16:creationId xmlns:a16="http://schemas.microsoft.com/office/drawing/2014/main" id="{E1D234C8-6736-40BA-B61F-E3EF219FC9C4}"/>
              </a:ext>
            </a:extLst>
          </p:cNvPr>
          <p:cNvSpPr>
            <a:spLocks noGrp="1"/>
          </p:cNvSpPr>
          <p:nvPr>
            <p:ph type="body" sz="quarter" idx="12"/>
          </p:nvPr>
        </p:nvSpPr>
        <p:spPr>
          <a:xfrm>
            <a:off x="350730" y="1410851"/>
            <a:ext cx="11540647" cy="4970947"/>
          </a:xfrm>
        </p:spPr>
        <p:txBody>
          <a:bodyPr/>
          <a:lstStyle/>
          <a:p>
            <a:endParaRPr lang="en-GB" sz="1600" dirty="0">
              <a:latin typeface="Core Sans C 45 Regular" panose="020B0603030302020204" pitchFamily="34" charset="0"/>
            </a:endParaRPr>
          </a:p>
          <a:p>
            <a:pPr marL="0" indent="0">
              <a:buNone/>
            </a:pPr>
            <a:r>
              <a:rPr lang="fr-FR" sz="2667" dirty="0">
                <a:solidFill>
                  <a:srgbClr val="C60075"/>
                </a:solidFill>
                <a:latin typeface="Core Sans C 45 Regular" panose="020B0603030302020204" pitchFamily="34" charset="0"/>
              </a:rPr>
              <a:t>Le 1er appel à bonnes pratiques URBACT s'est déroulé de décembre 2016 à mars 2017</a:t>
            </a:r>
            <a:br>
              <a:rPr lang="en-GB" sz="2667" dirty="0">
                <a:latin typeface="Core Sans C 45 Regular" panose="020B0603030302020204" pitchFamily="34" charset="0"/>
              </a:rPr>
            </a:br>
            <a:endParaRPr lang="en-GB" sz="2667" dirty="0">
              <a:latin typeface="Core Sans C 45 Regular" panose="020B0603030302020204" pitchFamily="34" charset="0"/>
            </a:endParaRP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270 candidatures reçues</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a:t>
            </a: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264 </a:t>
            </a:r>
            <a:r>
              <a:rPr kumimoji="0" lang="en-GB" sz="2000" b="0"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éligibles</a:t>
            </a:r>
            <a:endPar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endParaRP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- 97 </a:t>
            </a:r>
            <a:r>
              <a:rPr lang="en-GB" sz="2000" b="1" dirty="0" err="1">
                <a:solidFill>
                  <a:srgbClr val="164194"/>
                </a:solidFill>
                <a:latin typeface="Core Sans C 45 Regular" panose="020B0603030302020204" pitchFamily="34" charset="0"/>
              </a:rPr>
              <a:t>ont</a:t>
            </a:r>
            <a:r>
              <a:rPr lang="en-GB" sz="2000" b="1" dirty="0">
                <a:solidFill>
                  <a:srgbClr val="164194"/>
                </a:solidFill>
                <a:latin typeface="Core Sans C 45 Regular" panose="020B0603030302020204" pitchFamily="34" charset="0"/>
              </a:rPr>
              <a:t> </a:t>
            </a:r>
            <a:r>
              <a:rPr lang="en-GB" sz="2000" b="1" dirty="0" err="1">
                <a:solidFill>
                  <a:srgbClr val="164194"/>
                </a:solidFill>
                <a:latin typeface="Core Sans C 45 Regular" panose="020B0603030302020204" pitchFamily="34" charset="0"/>
              </a:rPr>
              <a:t>reçu</a:t>
            </a: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le label URBACT Good Practice </a:t>
            </a:r>
            <a:b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b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(de 25 pays </a:t>
            </a:r>
            <a:r>
              <a:rPr kumimoji="0" lang="en-GB" sz="2000" b="0"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différents</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de </a:t>
            </a:r>
            <a:r>
              <a:rPr kumimoji="0" lang="en-GB" sz="2000" b="0"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l’UE</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-23 </a:t>
            </a:r>
            <a:r>
              <a:rPr kumimoji="0" lang="en-GB" sz="2000" b="0"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ont</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a:t>
            </a:r>
            <a:r>
              <a:rPr kumimoji="0" lang="en-GB" sz="2000" b="0"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pu</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a:t>
            </a:r>
            <a:r>
              <a:rPr kumimoji="0" lang="en-GB" sz="2000" b="0"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être</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a:t>
            </a:r>
            <a:r>
              <a:rPr kumimoji="0" lang="en-GB" sz="2000" b="1"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transférées</a:t>
            </a: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à 188 </a:t>
            </a:r>
            <a:r>
              <a:rPr kumimoji="0" lang="en-GB" sz="2000" b="1"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villes</a:t>
            </a: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a:t>
            </a:r>
            <a:r>
              <a:rPr kumimoji="0" lang="en-GB" sz="2000" b="1"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européennes</a:t>
            </a: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à travers les reseaux de </a:t>
            </a:r>
            <a:r>
              <a:rPr kumimoji="0" lang="en-GB" sz="2000" b="1" i="0" u="none" strike="noStrike" kern="1200" cap="none" spc="0" normalizeH="0" baseline="0" noProof="0" dirty="0" err="1">
                <a:ln>
                  <a:noFill/>
                </a:ln>
                <a:solidFill>
                  <a:srgbClr val="164194"/>
                </a:solidFill>
                <a:effectLst/>
                <a:uLnTx/>
                <a:uFillTx/>
                <a:latin typeface="Core Sans C 45 Regular" panose="020B0603030302020204" pitchFamily="34" charset="0"/>
                <a:ea typeface="+mn-ea"/>
                <a:cs typeface="+mn-cs"/>
              </a:rPr>
              <a:t>transfert</a:t>
            </a:r>
            <a:r>
              <a:rPr kumimoji="0" lang="en-GB" sz="2000" b="1"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a:t>
            </a:r>
            <a:r>
              <a:rPr lang="en-GB" sz="2000" dirty="0">
                <a:solidFill>
                  <a:srgbClr val="164194"/>
                </a:solidFill>
                <a:latin typeface="Core Sans C 45 Regular" panose="020B0603030302020204" pitchFamily="34" charset="0"/>
              </a:rPr>
              <a:t>de</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2018 </a:t>
            </a:r>
            <a:r>
              <a:rPr lang="en-GB" sz="2000" dirty="0">
                <a:solidFill>
                  <a:srgbClr val="164194"/>
                </a:solidFill>
                <a:latin typeface="Core Sans C 45 Regular" panose="020B0603030302020204" pitchFamily="34" charset="0"/>
              </a:rPr>
              <a:t>à</a:t>
            </a:r>
            <a:r>
              <a:rPr kumimoji="0" lang="en-GB" sz="2000" b="0" i="0" u="none" strike="noStrike" kern="1200" cap="none" spc="0" normalizeH="0" baseline="0" noProof="0" dirty="0">
                <a:ln>
                  <a:noFill/>
                </a:ln>
                <a:solidFill>
                  <a:srgbClr val="164194"/>
                </a:solidFill>
                <a:effectLst/>
                <a:uLnTx/>
                <a:uFillTx/>
                <a:latin typeface="Core Sans C 45 Regular" panose="020B0603030302020204" pitchFamily="34" charset="0"/>
                <a:ea typeface="+mn-ea"/>
                <a:cs typeface="+mn-cs"/>
              </a:rPr>
              <a:t> 2022)</a:t>
            </a:r>
          </a:p>
          <a:p>
            <a:pPr marL="609585" indent="-609585">
              <a:buFont typeface="+mj-lt"/>
              <a:buAutoNum type="arabicPeriod"/>
            </a:pPr>
            <a:endParaRPr lang="en-GB" sz="2667" dirty="0">
              <a:latin typeface="Core Sans C 45 Regular" panose="020B0603030302020204" pitchFamily="34" charset="0"/>
            </a:endParaRPr>
          </a:p>
        </p:txBody>
      </p:sp>
      <p:sp>
        <p:nvSpPr>
          <p:cNvPr id="4" name="ZoneTexte 3">
            <a:extLst>
              <a:ext uri="{FF2B5EF4-FFF2-40B4-BE49-F238E27FC236}">
                <a16:creationId xmlns:a16="http://schemas.microsoft.com/office/drawing/2014/main" id="{7B163225-1492-C5EA-F7A8-B7AA260C6B06}"/>
              </a:ext>
            </a:extLst>
          </p:cNvPr>
          <p:cNvSpPr txBox="1"/>
          <p:nvPr/>
        </p:nvSpPr>
        <p:spPr>
          <a:xfrm>
            <a:off x="823029" y="309682"/>
            <a:ext cx="7182636" cy="1077218"/>
          </a:xfrm>
          <a:prstGeom prst="rect">
            <a:avLst/>
          </a:prstGeom>
          <a:noFill/>
        </p:spPr>
        <p:txBody>
          <a:bodyPr wrap="square" rtlCol="0">
            <a:spAutoFit/>
          </a:bodyPr>
          <a:lstStyle/>
          <a:p>
            <a:r>
              <a:rPr kumimoji="0" lang="fr-FR" sz="3200" b="1" i="0" u="none" strike="noStrike" kern="1200" cap="none" spc="0" normalizeH="0" baseline="0" noProof="0" dirty="0">
                <a:ln>
                  <a:noFill/>
                </a:ln>
                <a:solidFill>
                  <a:srgbClr val="164194"/>
                </a:solidFill>
                <a:effectLst/>
                <a:uLnTx/>
                <a:uFillTx/>
                <a:latin typeface="Century Gothic" panose="020B0502020202020204" pitchFamily="34" charset="0"/>
                <a:ea typeface="+mj-ea"/>
                <a:cs typeface="+mj-cs"/>
              </a:rPr>
              <a:t>Expérience des bonnes pratiques URBACT sélectionnées en 2017</a:t>
            </a:r>
            <a:endParaRPr lang="fr-FR" sz="2000" b="1" dirty="0">
              <a:solidFill>
                <a:srgbClr val="164194"/>
              </a:solidFill>
              <a:latin typeface="Century Gothic" panose="020B0502020202020204" pitchFamily="34" charset="0"/>
            </a:endParaRPr>
          </a:p>
        </p:txBody>
      </p:sp>
    </p:spTree>
    <p:extLst>
      <p:ext uri="{BB962C8B-B14F-4D97-AF65-F5344CB8AC3E}">
        <p14:creationId xmlns:p14="http://schemas.microsoft.com/office/powerpoint/2010/main" val="1294251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7F098-2CAA-4FF9-A89C-31EFD887FB85}"/>
              </a:ext>
            </a:extLst>
          </p:cNvPr>
          <p:cNvSpPr>
            <a:spLocks noGrp="1"/>
          </p:cNvSpPr>
          <p:nvPr>
            <p:ph type="title"/>
          </p:nvPr>
        </p:nvSpPr>
        <p:spPr/>
        <p:txBody>
          <a:bodyPr/>
          <a:lstStyle/>
          <a:p>
            <a:endParaRPr lang="fr-FR" b="0" dirty="0">
              <a:solidFill>
                <a:schemeClr val="tx1">
                  <a:lumMod val="50000"/>
                  <a:lumOff val="50000"/>
                </a:schemeClr>
              </a:solidFill>
            </a:endParaRPr>
          </a:p>
        </p:txBody>
      </p:sp>
      <p:sp>
        <p:nvSpPr>
          <p:cNvPr id="5" name="Espace réservé du texte 4">
            <a:extLst>
              <a:ext uri="{FF2B5EF4-FFF2-40B4-BE49-F238E27FC236}">
                <a16:creationId xmlns:a16="http://schemas.microsoft.com/office/drawing/2014/main" id="{F37A65C6-95B0-489C-8084-B75BD5ABAA3E}"/>
              </a:ext>
            </a:extLst>
          </p:cNvPr>
          <p:cNvSpPr>
            <a:spLocks noGrp="1"/>
          </p:cNvSpPr>
          <p:nvPr>
            <p:ph type="body" sz="quarter" idx="12"/>
          </p:nvPr>
        </p:nvSpPr>
        <p:spPr>
          <a:xfrm>
            <a:off x="478366" y="1509184"/>
            <a:ext cx="11713633" cy="2166085"/>
          </a:xfrm>
        </p:spPr>
        <p:txBody>
          <a:bodyPr/>
          <a:lstStyle/>
          <a:p>
            <a:pPr marL="457200" indent="-457200" defTabSz="685800">
              <a:lnSpc>
                <a:spcPct val="100000"/>
              </a:lnSpc>
              <a:spcBef>
                <a:spcPts val="600"/>
              </a:spcBef>
              <a:buFont typeface="Wingdings" panose="05000000000000000000" pitchFamily="2" charset="2"/>
              <a:buChar char="ü"/>
              <a:defRPr/>
            </a:pPr>
            <a:r>
              <a:rPr kumimoji="0" lang="en-GB" sz="1800" b="1"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rPr>
              <a:t>Terms of Reference: </a:t>
            </a:r>
            <a:r>
              <a:rPr kumimoji="0" lang="fr-FR" sz="2000" b="1" i="0" u="none" strike="noStrike" kern="1200" cap="none" spc="0" normalizeH="0" baseline="0" noProof="0" dirty="0">
                <a:ln>
                  <a:noFill/>
                </a:ln>
                <a:solidFill>
                  <a:srgbClr val="C60075"/>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srgbClr val="C60075"/>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urbact.eu/</a:t>
            </a:r>
            <a:r>
              <a:rPr kumimoji="0" lang="fr-FR" sz="2000" b="1" i="0" u="none" strike="noStrike" kern="1200" cap="none" spc="0" normalizeH="0" baseline="0" noProof="0" dirty="0" err="1">
                <a:ln>
                  <a:noFill/>
                </a:ln>
                <a:solidFill>
                  <a:srgbClr val="C60075"/>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get-involved</a:t>
            </a:r>
            <a:endParaRPr kumimoji="0" lang="en-GB" sz="2000" b="1"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endParaRPr>
          </a:p>
          <a:p>
            <a:pPr marL="457200" marR="0" lvl="0" indent="-457200" algn="l" defTabSz="685800" rtl="0" eaLnBrk="1" fontAlgn="auto" latinLnBrk="0" hangingPunct="1">
              <a:lnSpc>
                <a:spcPct val="100000"/>
              </a:lnSpc>
              <a:spcBef>
                <a:spcPts val="600"/>
              </a:spcBef>
              <a:spcAft>
                <a:spcPts val="0"/>
              </a:spcAft>
              <a:buClrTx/>
              <a:buSzTx/>
              <a:buFont typeface="Wingdings" panose="05000000000000000000" pitchFamily="2" charset="2"/>
              <a:buChar char="ü"/>
              <a:tabLst/>
              <a:defRPr/>
            </a:pPr>
            <a:endParaRPr kumimoji="0" lang="en-GB" sz="2000" b="1"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endParaRPr>
          </a:p>
          <a:p>
            <a:pPr marL="457200" marR="0" lvl="0" indent="-457200" algn="l" defTabSz="6858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err="1">
                <a:ln>
                  <a:noFill/>
                </a:ln>
                <a:solidFill>
                  <a:srgbClr val="164194"/>
                </a:solidFill>
                <a:effectLst/>
                <a:uLnTx/>
                <a:uFillTx/>
                <a:latin typeface="Century Gothic" panose="020B0502020202020204" pitchFamily="34" charset="0"/>
                <a:ea typeface="+mn-ea"/>
                <a:cs typeface="+mn-cs"/>
              </a:rPr>
              <a:t>Bonnes</a:t>
            </a:r>
            <a:r>
              <a:rPr kumimoji="0" lang="en-GB" sz="2000" b="1"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rPr>
              <a:t> pratiques de 2017 : </a:t>
            </a:r>
            <a:r>
              <a:rPr kumimoji="0" lang="en-GB" sz="2000" b="0" i="0" u="sng" strike="noStrike" kern="1200" cap="none" spc="0" normalizeH="0" baseline="0" noProof="0" dirty="0">
                <a:ln>
                  <a:noFill/>
                </a:ln>
                <a:solidFill>
                  <a:srgbClr val="164194"/>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urbact.eu/good-practices</a:t>
            </a:r>
            <a:endParaRPr kumimoji="0" lang="en-GB" sz="2000" b="0" i="0" u="sng" strike="noStrike" kern="1200" cap="none" spc="0" normalizeH="0" baseline="0" noProof="0" dirty="0">
              <a:ln>
                <a:noFill/>
              </a:ln>
              <a:solidFill>
                <a:srgbClr val="164194"/>
              </a:solidFill>
              <a:effectLst/>
              <a:uLnTx/>
              <a:uFillTx/>
              <a:latin typeface="Century Gothic" panose="020B0502020202020204" pitchFamily="34" charset="0"/>
              <a:ea typeface="+mn-ea"/>
              <a:cs typeface="+mn-cs"/>
            </a:endParaRP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2000" b="1"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endParaRPr>
          </a:p>
          <a:p>
            <a:pPr marL="457200" marR="0" lvl="0" indent="-457200" algn="l" defTabSz="6858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rPr>
              <a:t>URBACT Transfer Networks: </a:t>
            </a:r>
            <a:r>
              <a:rPr kumimoji="0" lang="en-GB" sz="2000" b="0"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urbact.eu/networks</a:t>
            </a:r>
            <a:endParaRPr kumimoji="0" lang="en-GB" sz="2000" b="0"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endParaRPr>
          </a:p>
          <a:p>
            <a:pPr marL="609585" indent="-609585">
              <a:buFont typeface="Wingdings" panose="05000000000000000000" pitchFamily="2" charset="2"/>
              <a:buChar char="ü"/>
            </a:pPr>
            <a:endParaRPr lang="en-GB" sz="2667" dirty="0"/>
          </a:p>
        </p:txBody>
      </p:sp>
      <p:sp>
        <p:nvSpPr>
          <p:cNvPr id="7" name="ZoneTexte 6">
            <a:extLst>
              <a:ext uri="{FF2B5EF4-FFF2-40B4-BE49-F238E27FC236}">
                <a16:creationId xmlns:a16="http://schemas.microsoft.com/office/drawing/2014/main" id="{EF15BF10-42C9-BF05-2B55-E1C4471A23F3}"/>
              </a:ext>
            </a:extLst>
          </p:cNvPr>
          <p:cNvSpPr txBox="1"/>
          <p:nvPr/>
        </p:nvSpPr>
        <p:spPr>
          <a:xfrm>
            <a:off x="823029" y="309682"/>
            <a:ext cx="3522118" cy="584775"/>
          </a:xfrm>
          <a:prstGeom prst="rect">
            <a:avLst/>
          </a:prstGeom>
          <a:noFill/>
        </p:spPr>
        <p:txBody>
          <a:bodyPr wrap="none" rtlCol="0">
            <a:spAutoFit/>
          </a:bodyPr>
          <a:lstStyle/>
          <a:p>
            <a:r>
              <a:rPr kumimoji="0" lang="fr-FR" sz="3200" b="1" i="0" u="none" strike="noStrike" kern="1200" cap="none" spc="0" normalizeH="0" baseline="0" noProof="0" dirty="0">
                <a:ln>
                  <a:noFill/>
                </a:ln>
                <a:solidFill>
                  <a:srgbClr val="164194"/>
                </a:solidFill>
                <a:effectLst/>
                <a:uLnTx/>
                <a:uFillTx/>
                <a:latin typeface="Century Gothic" panose="020B0502020202020204" pitchFamily="34" charset="0"/>
                <a:ea typeface="+mj-ea"/>
                <a:cs typeface="+mj-cs"/>
              </a:rPr>
              <a:t>Ressources utiles</a:t>
            </a:r>
            <a:endParaRPr lang="fr-FR" sz="2000" b="1" dirty="0">
              <a:solidFill>
                <a:srgbClr val="164194"/>
              </a:solidFill>
              <a:latin typeface="Century Gothic" panose="020B0502020202020204" pitchFamily="34" charset="0"/>
            </a:endParaRPr>
          </a:p>
        </p:txBody>
      </p:sp>
    </p:spTree>
    <p:extLst>
      <p:ext uri="{BB962C8B-B14F-4D97-AF65-F5344CB8AC3E}">
        <p14:creationId xmlns:p14="http://schemas.microsoft.com/office/powerpoint/2010/main" val="1371595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D861591-E6B5-4646-AC5A-8E0EA14DE713}"/>
              </a:ext>
            </a:extLst>
          </p:cNvPr>
          <p:cNvSpPr>
            <a:spLocks noGrp="1"/>
          </p:cNvSpPr>
          <p:nvPr>
            <p:ph type="title"/>
          </p:nvPr>
        </p:nvSpPr>
        <p:spPr>
          <a:xfrm>
            <a:off x="722733" y="351557"/>
            <a:ext cx="7344307" cy="578177"/>
          </a:xfrm>
        </p:spPr>
        <p:txBody>
          <a:bodyPr/>
          <a:lstStyle/>
          <a:p>
            <a:r>
              <a:rPr lang="fr-FR" sz="3200" b="1" dirty="0">
                <a:solidFill>
                  <a:srgbClr val="164194"/>
                </a:solidFill>
                <a:latin typeface="Century Gothic" panose="020B0502020202020204" pitchFamily="34" charset="0"/>
              </a:rPr>
              <a:t>Prochaines sessions d’information !</a:t>
            </a:r>
          </a:p>
        </p:txBody>
      </p:sp>
      <p:sp>
        <p:nvSpPr>
          <p:cNvPr id="9" name="Espace réservé du texte 3">
            <a:extLst>
              <a:ext uri="{FF2B5EF4-FFF2-40B4-BE49-F238E27FC236}">
                <a16:creationId xmlns:a16="http://schemas.microsoft.com/office/drawing/2014/main" id="{71443BE4-285B-4603-85B2-5B3F32A18A6B}"/>
              </a:ext>
            </a:extLst>
          </p:cNvPr>
          <p:cNvSpPr txBox="1">
            <a:spLocks/>
          </p:cNvSpPr>
          <p:nvPr/>
        </p:nvSpPr>
        <p:spPr>
          <a:xfrm>
            <a:off x="478368" y="1527381"/>
            <a:ext cx="11337713" cy="4368800"/>
          </a:xfrm>
          <a:prstGeom prst="rect">
            <a:avLst/>
          </a:prstGeom>
        </p:spPr>
        <p:txBody>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rgbClr val="595959"/>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rgbClr val="595959"/>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rgbClr val="59595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en-US" sz="2400" dirty="0">
                <a:solidFill>
                  <a:srgbClr val="C60075"/>
                </a:solidFill>
                <a:latin typeface="Core Sans C 45 Regular" panose="020B0603030302020204" pitchFamily="34" charset="0"/>
              </a:rPr>
              <a:t>23 May </a:t>
            </a:r>
            <a:r>
              <a:rPr lang="en-US" sz="2400" b="0" dirty="0">
                <a:solidFill>
                  <a:srgbClr val="C60075"/>
                </a:solidFill>
                <a:latin typeface="Core Sans C 45 Regular" panose="020B0603030302020204" pitchFamily="34" charset="0"/>
              </a:rPr>
              <a:t>10:00-11:00 CET: </a:t>
            </a:r>
            <a:r>
              <a:rPr lang="en-US" sz="2400" dirty="0">
                <a:latin typeface="Core Sans C 45 Regular" panose="020B0603030302020204" pitchFamily="34" charset="0"/>
              </a:rPr>
              <a:t>What's in it for my city? Focus on visibility &amp; 				          URBACT City Festival of 8-10 April 2025, Wroclaw (PL)</a:t>
            </a:r>
            <a:br>
              <a:rPr lang="en-US" sz="2400" dirty="0">
                <a:latin typeface="Core Sans C 45 Regular" panose="020B0603030302020204" pitchFamily="34" charset="0"/>
              </a:rPr>
            </a:br>
            <a:endParaRPr lang="en-US" sz="2400" dirty="0">
              <a:latin typeface="Core Sans C 45 Regular" panose="020B0603030302020204" pitchFamily="34" charset="0"/>
            </a:endParaRPr>
          </a:p>
          <a:p>
            <a:pPr>
              <a:spcAft>
                <a:spcPts val="600"/>
              </a:spcAft>
            </a:pPr>
            <a:r>
              <a:rPr lang="en-US" sz="2400" dirty="0">
                <a:solidFill>
                  <a:srgbClr val="C60075"/>
                </a:solidFill>
                <a:latin typeface="Core Sans C 45 Regular" panose="020B0603030302020204" pitchFamily="34" charset="0"/>
              </a:rPr>
              <a:t>20 June </a:t>
            </a:r>
            <a:r>
              <a:rPr lang="en-US" sz="2400" b="0" dirty="0">
                <a:solidFill>
                  <a:srgbClr val="C60075"/>
                </a:solidFill>
                <a:latin typeface="Core Sans C 45 Regular" panose="020B0603030302020204" pitchFamily="34" charset="0"/>
              </a:rPr>
              <a:t>10:00-11:00 CET</a:t>
            </a:r>
            <a:r>
              <a:rPr lang="en-US" sz="2400" b="0" dirty="0">
                <a:latin typeface="Core Sans C 45 Regular" panose="020B0603030302020204" pitchFamily="34" charset="0"/>
              </a:rPr>
              <a:t>:</a:t>
            </a:r>
            <a:r>
              <a:rPr lang="en-US" sz="2400" dirty="0">
                <a:latin typeface="Core Sans C 45 Regular" panose="020B0603030302020204" pitchFamily="34" charset="0"/>
              </a:rPr>
              <a:t> What happens next? Insights on the Call for 					  Transfer Networks.</a:t>
            </a:r>
            <a:br>
              <a:rPr lang="en-US" sz="2400" dirty="0">
                <a:latin typeface="Core Sans C 45 Regular" panose="020B0603030302020204" pitchFamily="34" charset="0"/>
              </a:rPr>
            </a:br>
            <a:br>
              <a:rPr lang="en-US" sz="2000" dirty="0">
                <a:latin typeface="Core Sans C 45 Regular" panose="020B0603030302020204" pitchFamily="34" charset="0"/>
              </a:rPr>
            </a:br>
            <a:endParaRPr lang="fr-FR" sz="2000" dirty="0">
              <a:latin typeface="Core Sans C 45 Regular" panose="020B0603030302020204" pitchFamily="34" charset="0"/>
            </a:endParaRPr>
          </a:p>
          <a:p>
            <a:pPr>
              <a:spcBef>
                <a:spcPts val="0"/>
              </a:spcBef>
            </a:pPr>
            <a:r>
              <a:rPr lang="fr-FR" sz="2000" dirty="0">
                <a:latin typeface="Core Sans C 45 Regular" panose="020B0603030302020204" pitchFamily="34" charset="0"/>
              </a:rPr>
              <a:t>Détails: </a:t>
            </a:r>
            <a:r>
              <a:rPr lang="fr-FR" sz="2000" dirty="0">
                <a:solidFill>
                  <a:srgbClr val="C60075"/>
                </a:solidFill>
                <a:latin typeface="Core Sans C 45 Regular" panose="020B0603030302020204" pitchFamily="34" charset="0"/>
              </a:rPr>
              <a:t>urbact.eu/</a:t>
            </a:r>
            <a:r>
              <a:rPr lang="fr-FR" sz="2000" dirty="0" err="1">
                <a:solidFill>
                  <a:srgbClr val="C60075"/>
                </a:solidFill>
                <a:latin typeface="Core Sans C 45 Regular" panose="020B0603030302020204" pitchFamily="34" charset="0"/>
              </a:rPr>
              <a:t>get-involved</a:t>
            </a:r>
            <a:endParaRPr lang="fr-FR" sz="2000" dirty="0">
              <a:solidFill>
                <a:srgbClr val="C60075"/>
              </a:solidFill>
              <a:latin typeface="Core Sans C 45 Regular" panose="020B0603030302020204" pitchFamily="34" charset="0"/>
            </a:endParaRPr>
          </a:p>
          <a:p>
            <a:pPr>
              <a:spcBef>
                <a:spcPts val="0"/>
              </a:spcBef>
            </a:pPr>
            <a:endParaRPr lang="fr-FR" sz="2000" dirty="0">
              <a:latin typeface="Core Sans C 45 Regular" panose="020B0603030302020204" pitchFamily="34" charset="0"/>
            </a:endParaRPr>
          </a:p>
          <a:p>
            <a:pPr>
              <a:spcBef>
                <a:spcPts val="0"/>
              </a:spcBef>
            </a:pPr>
            <a:r>
              <a:rPr lang="fr-FR" sz="2000" dirty="0">
                <a:latin typeface="Core Sans C 45 Regular" panose="020B0603030302020204" pitchFamily="34" charset="0"/>
              </a:rPr>
              <a:t>Contact:</a:t>
            </a:r>
            <a:r>
              <a:rPr lang="fr-FR" sz="2000" dirty="0">
                <a:solidFill>
                  <a:srgbClr val="C60075"/>
                </a:solidFill>
                <a:latin typeface="Core Sans C 45 Regular" panose="020B0603030302020204" pitchFamily="34" charset="0"/>
              </a:rPr>
              <a:t> goodpractices@urbact.eu</a:t>
            </a:r>
          </a:p>
        </p:txBody>
      </p:sp>
    </p:spTree>
    <p:extLst>
      <p:ext uri="{BB962C8B-B14F-4D97-AF65-F5344CB8AC3E}">
        <p14:creationId xmlns:p14="http://schemas.microsoft.com/office/powerpoint/2010/main" val="315607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4A993-3BE6-4633-A615-82214F15B26E}"/>
              </a:ext>
            </a:extLst>
          </p:cNvPr>
          <p:cNvPicPr>
            <a:picLocks noChangeAspect="1"/>
          </p:cNvPicPr>
          <p:nvPr/>
        </p:nvPicPr>
        <p:blipFill>
          <a:blip r:embed="rId2">
            <a:duotone>
              <a:prstClr val="black"/>
              <a:srgbClr val="FF917F">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4700480" y="2033482"/>
            <a:ext cx="2791037" cy="2791037"/>
          </a:xfrm>
          <a:prstGeom prst="rect">
            <a:avLst/>
          </a:prstGeom>
        </p:spPr>
      </p:pic>
      <p:sp>
        <p:nvSpPr>
          <p:cNvPr id="2" name="Title 1">
            <a:extLst>
              <a:ext uri="{FF2B5EF4-FFF2-40B4-BE49-F238E27FC236}">
                <a16:creationId xmlns:a16="http://schemas.microsoft.com/office/drawing/2014/main" id="{EA875A6C-D223-480E-9D8E-3FE4971903E3}"/>
              </a:ext>
            </a:extLst>
          </p:cNvPr>
          <p:cNvSpPr>
            <a:spLocks noGrp="1"/>
          </p:cNvSpPr>
          <p:nvPr>
            <p:ph type="title"/>
          </p:nvPr>
        </p:nvSpPr>
        <p:spPr>
          <a:xfrm>
            <a:off x="4421285" y="705182"/>
            <a:ext cx="3970875" cy="1313753"/>
          </a:xfrm>
        </p:spPr>
        <p:txBody>
          <a:bodyPr anchor="ctr"/>
          <a:lstStyle/>
          <a:p>
            <a:r>
              <a:rPr lang="fr-FR" dirty="0"/>
              <a:t>Questions?</a:t>
            </a:r>
            <a:endParaRPr lang="en-GB" dirty="0"/>
          </a:p>
        </p:txBody>
      </p:sp>
    </p:spTree>
    <p:extLst>
      <p:ext uri="{BB962C8B-B14F-4D97-AF65-F5344CB8AC3E}">
        <p14:creationId xmlns:p14="http://schemas.microsoft.com/office/powerpoint/2010/main" val="80516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B6A6426-5DEE-7D9A-6E70-9608AFC20C2C}"/>
              </a:ext>
            </a:extLst>
          </p:cNvPr>
          <p:cNvPicPr>
            <a:picLocks noChangeAspect="1"/>
          </p:cNvPicPr>
          <p:nvPr/>
        </p:nvPicPr>
        <p:blipFill rotWithShape="1">
          <a:blip r:embed="rId2"/>
          <a:srcRect t="-1" b="-5415"/>
          <a:stretch/>
        </p:blipFill>
        <p:spPr>
          <a:xfrm rot="16734585">
            <a:off x="9386839" y="3569332"/>
            <a:ext cx="3188214" cy="3376936"/>
          </a:xfrm>
          <a:prstGeom prst="rect">
            <a:avLst/>
          </a:prstGeom>
        </p:spPr>
      </p:pic>
      <p:sp>
        <p:nvSpPr>
          <p:cNvPr id="6" name="Titre 1">
            <a:extLst>
              <a:ext uri="{FF2B5EF4-FFF2-40B4-BE49-F238E27FC236}">
                <a16:creationId xmlns:a16="http://schemas.microsoft.com/office/drawing/2014/main" id="{ABD6DEEE-3D15-EB93-713D-BD6234B0D8A8}"/>
              </a:ext>
            </a:extLst>
          </p:cNvPr>
          <p:cNvSpPr txBox="1">
            <a:spLocks/>
          </p:cNvSpPr>
          <p:nvPr/>
        </p:nvSpPr>
        <p:spPr>
          <a:xfrm>
            <a:off x="1524000" y="2734438"/>
            <a:ext cx="9144000" cy="694562"/>
          </a:xfrm>
          <a:prstGeom prst="rect">
            <a:avLst/>
          </a:prstGeom>
        </p:spPr>
        <p:txBody>
          <a:bodyPr/>
          <a:lstStyle>
            <a:lvl1pPr algn="l" defTabSz="914400" rtl="0" eaLnBrk="1" latinLnBrk="0" hangingPunct="1">
              <a:lnSpc>
                <a:spcPct val="90000"/>
              </a:lnSpc>
              <a:spcBef>
                <a:spcPct val="0"/>
              </a:spcBef>
              <a:buNone/>
              <a:defRPr sz="2400" kern="12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pPr algn="ctr"/>
            <a:r>
              <a:rPr lang="en-GB" sz="4400" b="1" dirty="0">
                <a:effectLst/>
                <a:latin typeface="Aptos" panose="020B0004020202020204" pitchFamily="34" charset="0"/>
                <a:ea typeface="Aptos" panose="020B0004020202020204" pitchFamily="34" charset="0"/>
                <a:cs typeface="Aptos" panose="020B0004020202020204" pitchFamily="34" charset="0"/>
              </a:rPr>
              <a:t>EUI City-to-City Exchanges</a:t>
            </a:r>
            <a:endParaRPr lang="fr-FR" sz="4000" b="1" dirty="0"/>
          </a:p>
        </p:txBody>
      </p:sp>
      <p:sp>
        <p:nvSpPr>
          <p:cNvPr id="7" name="Sous-titre 2">
            <a:extLst>
              <a:ext uri="{FF2B5EF4-FFF2-40B4-BE49-F238E27FC236}">
                <a16:creationId xmlns:a16="http://schemas.microsoft.com/office/drawing/2014/main" id="{35063828-A385-3C21-E9CF-437B4A9E60A1}"/>
              </a:ext>
            </a:extLst>
          </p:cNvPr>
          <p:cNvSpPr txBox="1">
            <a:spLocks/>
          </p:cNvSpPr>
          <p:nvPr/>
        </p:nvSpPr>
        <p:spPr>
          <a:xfrm>
            <a:off x="1524000" y="3376365"/>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A3ADD8"/>
                </a:solidFill>
                <a:effectLst/>
                <a:uLnTx/>
                <a:uFillTx/>
                <a:latin typeface="Century Gothic" panose="020B0502020202020204" pitchFamily="34" charset="0"/>
                <a:ea typeface="+mn-ea"/>
                <a:cs typeface="+mn-cs"/>
              </a:rPr>
              <a:t>Ouvert de manière permanente</a:t>
            </a:r>
            <a:endParaRPr kumimoji="0" lang="en-GB" sz="4000" b="1" i="0" u="none" strike="noStrike" kern="1200" cap="none" spc="0" normalizeH="0" baseline="0" noProof="0" dirty="0">
              <a:ln>
                <a:noFill/>
              </a:ln>
              <a:solidFill>
                <a:srgbClr val="A3ADD8"/>
              </a:solidFill>
              <a:effectLst/>
              <a:uLnTx/>
              <a:uFillTx/>
              <a:latin typeface="Century Gothic" panose="020B0502020202020204" pitchFamily="34" charset="0"/>
              <a:ea typeface="+mn-ea"/>
              <a:cs typeface="+mn-cs"/>
            </a:endParaRPr>
          </a:p>
        </p:txBody>
      </p:sp>
      <p:pic>
        <p:nvPicPr>
          <p:cNvPr id="9" name="Image 8" descr="Une image contenant capture d’écran, Graphique, Caractère coloré, conception&#10;&#10;Description générée automatiquement">
            <a:extLst>
              <a:ext uri="{FF2B5EF4-FFF2-40B4-BE49-F238E27FC236}">
                <a16:creationId xmlns:a16="http://schemas.microsoft.com/office/drawing/2014/main" id="{DBD3DFBD-1C16-28E0-1299-D32863251A49}"/>
              </a:ext>
            </a:extLst>
          </p:cNvPr>
          <p:cNvPicPr>
            <a:picLocks noChangeAspect="1"/>
          </p:cNvPicPr>
          <p:nvPr/>
        </p:nvPicPr>
        <p:blipFill>
          <a:blip r:embed="rId3"/>
          <a:stretch>
            <a:fillRect/>
          </a:stretch>
        </p:blipFill>
        <p:spPr>
          <a:xfrm rot="4376253">
            <a:off x="-427947" y="-1340274"/>
            <a:ext cx="3534179" cy="4943170"/>
          </a:xfrm>
          <a:prstGeom prst="rect">
            <a:avLst/>
          </a:prstGeom>
        </p:spPr>
      </p:pic>
      <p:pic>
        <p:nvPicPr>
          <p:cNvPr id="4" name="Image 3" descr="Une image contenant dessin, Dessin d’enfant, clipart, illustration&#10;&#10;Description générée automatiquement">
            <a:extLst>
              <a:ext uri="{FF2B5EF4-FFF2-40B4-BE49-F238E27FC236}">
                <a16:creationId xmlns:a16="http://schemas.microsoft.com/office/drawing/2014/main" id="{5765FF40-1EC1-929C-9B79-13339269D8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26123" y="3959236"/>
            <a:ext cx="3029339" cy="2145782"/>
          </a:xfrm>
          <a:prstGeom prst="rect">
            <a:avLst/>
          </a:prstGeom>
        </p:spPr>
      </p:pic>
    </p:spTree>
    <p:extLst>
      <p:ext uri="{BB962C8B-B14F-4D97-AF65-F5344CB8AC3E}">
        <p14:creationId xmlns:p14="http://schemas.microsoft.com/office/powerpoint/2010/main" val="64091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7DEC2-FF5C-F36E-9F58-1CA14D154568}"/>
              </a:ext>
            </a:extLst>
          </p:cNvPr>
          <p:cNvSpPr>
            <a:spLocks noGrp="1"/>
          </p:cNvSpPr>
          <p:nvPr>
            <p:ph type="title"/>
          </p:nvPr>
        </p:nvSpPr>
        <p:spPr>
          <a:xfrm>
            <a:off x="838200" y="365126"/>
            <a:ext cx="7047271" cy="1184014"/>
          </a:xfrm>
        </p:spPr>
        <p:txBody>
          <a:bodyPr/>
          <a:lstStyle/>
          <a:p>
            <a:r>
              <a:rPr lang="fr-BE" sz="4000" dirty="0">
                <a:solidFill>
                  <a:srgbClr val="1CAF96"/>
                </a:solidFill>
                <a:latin typeface="Tahoma" panose="020B0604030504040204" pitchFamily="34" charset="0"/>
                <a:ea typeface="Tahoma" panose="020B0604030504040204" pitchFamily="34" charset="0"/>
                <a:cs typeface="Tahoma" panose="020B0604030504040204" pitchFamily="34" charset="0"/>
              </a:rPr>
              <a:t>City-to-city exchange, </a:t>
            </a:r>
            <a:r>
              <a:rPr lang="fr-BE" sz="4000" dirty="0">
                <a:latin typeface="Tahoma" panose="020B0604030504040204" pitchFamily="34" charset="0"/>
                <a:ea typeface="Tahoma" panose="020B0604030504040204" pitchFamily="34" charset="0"/>
                <a:cs typeface="Tahoma" panose="020B0604030504040204" pitchFamily="34" charset="0"/>
              </a:rPr>
              <a:t>c’est quoi?</a:t>
            </a:r>
            <a:endParaRPr lang="en-GB" sz="4000"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43463871-5C9D-9823-D894-AAB3B915A997}"/>
              </a:ext>
            </a:extLst>
          </p:cNvPr>
          <p:cNvSpPr>
            <a:spLocks noGrp="1"/>
          </p:cNvSpPr>
          <p:nvPr>
            <p:ph idx="1"/>
          </p:nvPr>
        </p:nvSpPr>
        <p:spPr>
          <a:xfrm>
            <a:off x="838199" y="1595702"/>
            <a:ext cx="6653981" cy="4056475"/>
          </a:xfrm>
        </p:spPr>
        <p:txBody>
          <a:bodyPr>
            <a:normAutofit fontScale="92500" lnSpcReduction="20000"/>
          </a:bodyPr>
          <a:lstStyle/>
          <a:p>
            <a:pPr marL="285750" indent="-285750" algn="just">
              <a:lnSpc>
                <a:spcPct val="110000"/>
              </a:lnSpc>
              <a:spcBef>
                <a:spcPts val="600"/>
              </a:spcBef>
              <a:spcAft>
                <a:spcPts val="600"/>
              </a:spcAft>
              <a:buBlip>
                <a:blip r:embed="rId3"/>
              </a:buBlip>
            </a:pPr>
            <a:r>
              <a:rPr lang="fr-FR" sz="2000" dirty="0">
                <a:solidFill>
                  <a:srgbClr val="0C114D"/>
                </a:solidFill>
                <a:latin typeface="Tahoma" panose="020B0604030504040204" pitchFamily="34" charset="0"/>
                <a:ea typeface="Tahoma" panose="020B0604030504040204" pitchFamily="34" charset="0"/>
                <a:cs typeface="Tahoma" panose="020B0604030504040204" pitchFamily="34" charset="0"/>
              </a:rPr>
              <a:t>Réunit une ville confrontée à un problème spécifique lié au développement urbain durable </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a:t>
            </a:r>
            <a:r>
              <a:rPr lang="en-GB" sz="2000" dirty="0">
                <a:solidFill>
                  <a:srgbClr val="0070C0"/>
                </a:solidFill>
                <a:latin typeface="Tahoma" panose="020B0604030504040204" pitchFamily="34" charset="0"/>
                <a:ea typeface="Tahoma" panose="020B0604030504040204" pitchFamily="34" charset="0"/>
                <a:cs typeface="Tahoma" panose="020B0604030504040204" pitchFamily="34" charset="0"/>
              </a:rPr>
              <a:t>the applicant</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t>
            </a:r>
          </a:p>
          <a:p>
            <a:pPr marL="285750" indent="-285750" algn="just">
              <a:lnSpc>
                <a:spcPct val="110000"/>
              </a:lnSpc>
              <a:spcBef>
                <a:spcPts val="600"/>
              </a:spcBef>
              <a:spcAft>
                <a:spcPts val="600"/>
              </a:spcAft>
              <a:buBlip>
                <a:blip r:embed="rId3"/>
              </a:buBlip>
            </a:pPr>
            <a:r>
              <a:rPr lang="fr-FR" sz="2000" dirty="0">
                <a:solidFill>
                  <a:srgbClr val="0C114D"/>
                </a:solidFill>
                <a:latin typeface="Tahoma" panose="020B0604030504040204" pitchFamily="34" charset="0"/>
                <a:ea typeface="Tahoma" panose="020B0604030504040204" pitchFamily="34" charset="0"/>
                <a:cs typeface="Tahoma" panose="020B0604030504040204" pitchFamily="34" charset="0"/>
              </a:rPr>
              <a:t>Et 1-2 autres villes d'un autre État membre de l'UE possédant l'expertise nécessaire pour aider à relever ce défi </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a:t>
            </a:r>
            <a:r>
              <a:rPr lang="en-GB" sz="2000" dirty="0">
                <a:solidFill>
                  <a:srgbClr val="0070C0"/>
                </a:solidFill>
                <a:latin typeface="Tahoma" panose="020B0604030504040204" pitchFamily="34" charset="0"/>
                <a:ea typeface="Tahoma" panose="020B0604030504040204" pitchFamily="34" charset="0"/>
                <a:cs typeface="Tahoma" panose="020B0604030504040204" pitchFamily="34" charset="0"/>
              </a:rPr>
              <a:t>the peer</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a:t>
            </a:r>
            <a:r>
              <a:rPr lang="en-GB" sz="2000" dirty="0">
                <a:latin typeface="Tahoma" panose="020B0604030504040204" pitchFamily="34" charset="0"/>
                <a:ea typeface="Tahoma" panose="020B0604030504040204" pitchFamily="34" charset="0"/>
                <a:cs typeface="Tahoma" panose="020B0604030504040204" pitchFamily="34" charset="0"/>
              </a:rPr>
              <a:t> </a:t>
            </a:r>
          </a:p>
          <a:p>
            <a:pPr marL="285750" indent="-285750" algn="just">
              <a:lnSpc>
                <a:spcPct val="110000"/>
              </a:lnSpc>
              <a:spcBef>
                <a:spcPts val="600"/>
              </a:spcBef>
              <a:spcAft>
                <a:spcPts val="600"/>
              </a:spcAft>
              <a:buBlip>
                <a:blip r:embed="rId3"/>
              </a:buBlip>
            </a:pP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Une </a:t>
            </a:r>
            <a:r>
              <a:rPr lang="en-GB" sz="2000" b="1" dirty="0" err="1">
                <a:solidFill>
                  <a:srgbClr val="0C114D"/>
                </a:solidFill>
                <a:latin typeface="Tahoma" panose="020B0604030504040204" pitchFamily="34" charset="0"/>
                <a:ea typeface="Tahoma" panose="020B0604030504040204" pitchFamily="34" charset="0"/>
                <a:cs typeface="Tahoma" panose="020B0604030504040204" pitchFamily="34" charset="0"/>
              </a:rPr>
              <a:t>formulaire</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 de candidature simple</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fr-FR" sz="2000" dirty="0">
                <a:solidFill>
                  <a:srgbClr val="0C114D"/>
                </a:solidFill>
                <a:latin typeface="Tahoma" panose="020B0604030504040204" pitchFamily="34" charset="0"/>
                <a:ea typeface="Tahoma" panose="020B0604030504040204" pitchFamily="34" charset="0"/>
                <a:cs typeface="Tahoma" panose="020B0604030504040204" pitchFamily="34" charset="0"/>
              </a:rPr>
              <a:t>rapidement mise en œuvre (entre 2 et 5 jours) </a:t>
            </a:r>
          </a:p>
          <a:p>
            <a:pPr marL="285750" indent="-285750" algn="just">
              <a:lnSpc>
                <a:spcPct val="110000"/>
              </a:lnSpc>
              <a:spcBef>
                <a:spcPts val="600"/>
              </a:spcBef>
              <a:spcAft>
                <a:spcPts val="600"/>
              </a:spcAft>
              <a:buBlip>
                <a:blip r:embed="rId3"/>
              </a:buBlip>
            </a:pPr>
            <a:r>
              <a:rPr lang="fr-FR" sz="2000" b="1" dirty="0">
                <a:solidFill>
                  <a:srgbClr val="0C114D"/>
                </a:solidFill>
                <a:latin typeface="Tahoma" panose="020B0604030504040204" pitchFamily="34" charset="0"/>
                <a:ea typeface="Tahoma" panose="020B0604030504040204" pitchFamily="34" charset="0"/>
                <a:cs typeface="Tahoma" panose="020B0604030504040204" pitchFamily="34" charset="0"/>
              </a:rPr>
              <a:t>Cela dépend entièrement des besoins de la ville </a:t>
            </a:r>
            <a:r>
              <a:rPr lang="fr-FR" sz="2000" dirty="0">
                <a:solidFill>
                  <a:srgbClr val="0C114D"/>
                </a:solidFill>
                <a:latin typeface="Tahoma" panose="020B0604030504040204" pitchFamily="34" charset="0"/>
                <a:ea typeface="Tahoma" panose="020B0604030504040204" pitchFamily="34" charset="0"/>
                <a:cs typeface="Tahoma" panose="020B0604030504040204" pitchFamily="34" charset="0"/>
              </a:rPr>
              <a:t>et du défi qu'elle souhaite relever ! </a:t>
            </a:r>
          </a:p>
          <a:p>
            <a:pPr marL="285750" indent="-285750" algn="just">
              <a:lnSpc>
                <a:spcPct val="110000"/>
              </a:lnSpc>
              <a:spcBef>
                <a:spcPts val="600"/>
              </a:spcBef>
              <a:spcAft>
                <a:spcPts val="600"/>
              </a:spcAft>
              <a:buBlip>
                <a:blip r:embed="rId3"/>
              </a:buBlip>
            </a:pP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Ouvert</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à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toutes</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les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villes</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(de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catégorie</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DEGURBA 1 or 2)</a:t>
            </a:r>
          </a:p>
          <a:p>
            <a:pPr marL="285750" indent="-285750" algn="just">
              <a:lnSpc>
                <a:spcPct val="110000"/>
              </a:lnSpc>
              <a:spcBef>
                <a:spcPts val="600"/>
              </a:spcBef>
              <a:spcAft>
                <a:spcPts val="600"/>
              </a:spcAft>
              <a:buBlip>
                <a:blip r:embed="rId3"/>
              </a:buBlip>
            </a:pPr>
            <a:r>
              <a:rPr lang="fr-FR" sz="2000" b="1" dirty="0">
                <a:solidFill>
                  <a:srgbClr val="1CAF96"/>
                </a:solidFill>
                <a:latin typeface="Tahoma" panose="020B0604030504040204" pitchFamily="34" charset="0"/>
                <a:ea typeface="Tahoma" panose="020B0604030504040204" pitchFamily="34" charset="0"/>
                <a:cs typeface="Tahoma" panose="020B0604030504040204" pitchFamily="34" charset="0"/>
              </a:rPr>
              <a:t>Appel permanent - Postulez quand vous en avez besoin.</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DDE91A46-4177-A075-DAF8-2B8F339B7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0461" y="957133"/>
            <a:ext cx="5455255" cy="3857792"/>
          </a:xfrm>
          <a:prstGeom prst="rect">
            <a:avLst/>
          </a:prstGeom>
        </p:spPr>
      </p:pic>
      <p:sp>
        <p:nvSpPr>
          <p:cNvPr id="5" name="TextBox 4">
            <a:extLst>
              <a:ext uri="{FF2B5EF4-FFF2-40B4-BE49-F238E27FC236}">
                <a16:creationId xmlns:a16="http://schemas.microsoft.com/office/drawing/2014/main" id="{C90BEC37-46B0-2560-8C6F-C3094ED05036}"/>
              </a:ext>
            </a:extLst>
          </p:cNvPr>
          <p:cNvSpPr txBox="1"/>
          <p:nvPr/>
        </p:nvSpPr>
        <p:spPr>
          <a:xfrm>
            <a:off x="186814" y="6123542"/>
            <a:ext cx="89545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ahoma"/>
                <a:ea typeface="+mn-ea"/>
                <a:cs typeface="+mn-cs"/>
              </a:rPr>
              <a:t>Plus </a:t>
            </a:r>
            <a:r>
              <a:rPr kumimoji="0" lang="en-GB" sz="1800" b="0" i="0" u="none" strike="noStrike" kern="1200" cap="none" spc="0" normalizeH="0" baseline="0" noProof="0" dirty="0" err="1">
                <a:ln>
                  <a:noFill/>
                </a:ln>
                <a:solidFill>
                  <a:srgbClr val="000000"/>
                </a:solidFill>
                <a:effectLst/>
                <a:uLnTx/>
                <a:uFillTx/>
                <a:latin typeface="Tahoma"/>
                <a:ea typeface="+mn-ea"/>
                <a:cs typeface="+mn-cs"/>
              </a:rPr>
              <a:t>d’infos</a:t>
            </a:r>
            <a:r>
              <a:rPr kumimoji="0" lang="en-GB" sz="1800" b="0" i="0" u="none" strike="noStrike" kern="1200" cap="none" spc="0" normalizeH="0" baseline="0" noProof="0" dirty="0">
                <a:ln>
                  <a:noFill/>
                </a:ln>
                <a:solidFill>
                  <a:srgbClr val="000000"/>
                </a:solidFill>
                <a:effectLst/>
                <a:uLnTx/>
                <a:uFillTx/>
                <a:latin typeface="Tahoma"/>
                <a:ea typeface="+mn-ea"/>
                <a:cs typeface="+mn-cs"/>
              </a:rPr>
              <a:t>: </a:t>
            </a:r>
            <a:r>
              <a:rPr kumimoji="0" lang="en-GB" sz="1800" b="0" i="0" u="none" strike="noStrike" kern="1200" cap="none" spc="0" normalizeH="0" baseline="0" noProof="0" dirty="0">
                <a:ln>
                  <a:noFill/>
                </a:ln>
                <a:solidFill>
                  <a:srgbClr val="000000"/>
                </a:solidFill>
                <a:effectLst/>
                <a:uLnTx/>
                <a:uFillTx/>
                <a:latin typeface="Tahoma"/>
                <a:ea typeface="+mn-ea"/>
                <a:cs typeface="+mn-cs"/>
                <a:hlinkClick r:id="rId5"/>
              </a:rPr>
              <a:t>https://www.urban-initiative.eu/capacity-building/pilot-call-c2c-exchanges</a:t>
            </a:r>
            <a:r>
              <a:rPr kumimoji="0" lang="en-GB"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4202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C2BB1E-8C18-C230-2296-88F6BEE88D40}"/>
              </a:ext>
            </a:extLst>
          </p:cNvPr>
          <p:cNvSpPr>
            <a:spLocks noGrp="1"/>
          </p:cNvSpPr>
          <p:nvPr>
            <p:ph type="title"/>
          </p:nvPr>
        </p:nvSpPr>
        <p:spPr/>
        <p:txBody>
          <a:bodyPr lIns="91440" tIns="45720" rIns="91440" bIns="45720" anchor="t"/>
          <a:lstStyle/>
          <a:p>
            <a:r>
              <a:rPr lang="fr-FR" sz="4000">
                <a:solidFill>
                  <a:srgbClr val="1CAF96"/>
                </a:solidFill>
                <a:latin typeface="Tahoma"/>
                <a:ea typeface="Calibri Light"/>
                <a:cs typeface="Calibri Light"/>
              </a:rPr>
              <a:t>Objectifs </a:t>
            </a:r>
            <a:endParaRPr lang="fr-FR" sz="4000">
              <a:solidFill>
                <a:srgbClr val="1CAF96"/>
              </a:solidFill>
              <a:latin typeface="Tahoma"/>
              <a:ea typeface="Tahoma"/>
              <a:cs typeface="Tahoma"/>
            </a:endParaRPr>
          </a:p>
        </p:txBody>
      </p:sp>
      <p:sp>
        <p:nvSpPr>
          <p:cNvPr id="3" name="Espace réservé du contenu 2">
            <a:extLst>
              <a:ext uri="{FF2B5EF4-FFF2-40B4-BE49-F238E27FC236}">
                <a16:creationId xmlns:a16="http://schemas.microsoft.com/office/drawing/2014/main" id="{C222EE3E-C65A-5F2A-A40D-FE7480A7DA36}"/>
              </a:ext>
            </a:extLst>
          </p:cNvPr>
          <p:cNvSpPr>
            <a:spLocks noGrp="1"/>
          </p:cNvSpPr>
          <p:nvPr>
            <p:ph idx="1"/>
          </p:nvPr>
        </p:nvSpPr>
        <p:spPr/>
        <p:txBody>
          <a:bodyPr lIns="91440" tIns="45720" rIns="91440" bIns="45720" anchor="t"/>
          <a:lstStyle/>
          <a:p>
            <a:r>
              <a:rPr lang="fr-FR" dirty="0">
                <a:solidFill>
                  <a:srgbClr val="002060"/>
                </a:solidFill>
                <a:latin typeface="Tahoma"/>
                <a:ea typeface="Calibri"/>
                <a:cs typeface="Calibri"/>
              </a:rPr>
              <a:t>Partage de connaissance pratique et savoir-faire adapté au défi identifié et au contexte urbain du candidat </a:t>
            </a:r>
          </a:p>
          <a:p>
            <a:r>
              <a:rPr lang="fr-FR" b="1" dirty="0">
                <a:solidFill>
                  <a:srgbClr val="002060"/>
                </a:solidFill>
                <a:latin typeface="Tahoma"/>
                <a:ea typeface="Calibri"/>
                <a:cs typeface="Calibri"/>
              </a:rPr>
              <a:t>Champs d'application </a:t>
            </a:r>
            <a:r>
              <a:rPr lang="fr-FR" dirty="0">
                <a:solidFill>
                  <a:srgbClr val="002060"/>
                </a:solidFill>
                <a:latin typeface="Tahoma"/>
                <a:ea typeface="Calibri"/>
                <a:cs typeface="Calibri"/>
              </a:rPr>
              <a:t>: focus sur un défi politique spécifique lié à la mise en œuvre du développement urbain durable (DUD)</a:t>
            </a:r>
          </a:p>
        </p:txBody>
      </p:sp>
    </p:spTree>
    <p:extLst>
      <p:ext uri="{BB962C8B-B14F-4D97-AF65-F5344CB8AC3E}">
        <p14:creationId xmlns:p14="http://schemas.microsoft.com/office/powerpoint/2010/main" val="4193790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2BB1E-19F7-4D12-6125-1FFF9FD8607D}"/>
              </a:ext>
            </a:extLst>
          </p:cNvPr>
          <p:cNvSpPr>
            <a:spLocks noGrp="1"/>
          </p:cNvSpPr>
          <p:nvPr>
            <p:ph type="title"/>
          </p:nvPr>
        </p:nvSpPr>
        <p:spPr/>
        <p:txBody>
          <a:bodyPr lIns="91440" tIns="45720" rIns="91440" bIns="45720" anchor="t"/>
          <a:lstStyle/>
          <a:p>
            <a:r>
              <a:rPr lang="fr-FR" sz="4000" b="1" dirty="0">
                <a:solidFill>
                  <a:srgbClr val="1CAF96"/>
                </a:solidFill>
                <a:latin typeface="Tahoma"/>
                <a:ea typeface="Tahoma"/>
                <a:cs typeface="Arial"/>
              </a:rPr>
              <a:t>Comment ? </a:t>
            </a:r>
            <a:endParaRPr lang="fr-FR" dirty="0"/>
          </a:p>
          <a:p>
            <a:endParaRPr lang="fr-FR" dirty="0">
              <a:ea typeface="Calibri Light"/>
              <a:cs typeface="Calibri Light"/>
            </a:endParaRPr>
          </a:p>
        </p:txBody>
      </p:sp>
      <p:sp>
        <p:nvSpPr>
          <p:cNvPr id="3" name="Espace réservé du contenu 2">
            <a:extLst>
              <a:ext uri="{FF2B5EF4-FFF2-40B4-BE49-F238E27FC236}">
                <a16:creationId xmlns:a16="http://schemas.microsoft.com/office/drawing/2014/main" id="{906BEFE8-EF45-96CF-871E-02365B946F08}"/>
              </a:ext>
            </a:extLst>
          </p:cNvPr>
          <p:cNvSpPr>
            <a:spLocks noGrp="1"/>
          </p:cNvSpPr>
          <p:nvPr>
            <p:ph idx="1"/>
          </p:nvPr>
        </p:nvSpPr>
        <p:spPr/>
        <p:txBody>
          <a:bodyPr lIns="91440" tIns="45720" rIns="91440" bIns="45720" anchor="t"/>
          <a:lstStyle/>
          <a:p>
            <a:pPr marL="0" indent="0">
              <a:buNone/>
            </a:pPr>
            <a:r>
              <a:rPr lang="fr-FR" dirty="0">
                <a:solidFill>
                  <a:srgbClr val="002060"/>
                </a:solidFill>
                <a:latin typeface="Tahoma"/>
                <a:ea typeface="Calibri"/>
                <a:cs typeface="Calibri"/>
              </a:rPr>
              <a:t>Il faut définir </a:t>
            </a:r>
            <a:endParaRPr lang="fr-FR">
              <a:solidFill>
                <a:srgbClr val="002060"/>
              </a:solidFill>
              <a:latin typeface="Tahoma"/>
              <a:ea typeface="Calibri"/>
              <a:cs typeface="Calibri"/>
            </a:endParaRPr>
          </a:p>
          <a:p>
            <a:pPr marL="0" indent="0">
              <a:buNone/>
            </a:pPr>
            <a:endParaRPr lang="fr-FR" dirty="0">
              <a:solidFill>
                <a:srgbClr val="002060"/>
              </a:solidFill>
              <a:latin typeface="Tahoma"/>
              <a:ea typeface="Calibri"/>
              <a:cs typeface="Calibri"/>
            </a:endParaRPr>
          </a:p>
          <a:p>
            <a:pPr>
              <a:buFont typeface="Wingdings" panose="020B0604020202020204" pitchFamily="34" charset="0"/>
              <a:buChar char="Ø"/>
            </a:pPr>
            <a:r>
              <a:rPr lang="fr-FR" dirty="0">
                <a:solidFill>
                  <a:srgbClr val="002060"/>
                </a:solidFill>
                <a:latin typeface="Tahoma"/>
                <a:ea typeface="Calibri"/>
                <a:cs typeface="Calibri"/>
              </a:rPr>
              <a:t> Contenu </a:t>
            </a:r>
          </a:p>
          <a:p>
            <a:pPr>
              <a:buFont typeface="Wingdings" panose="020B0604020202020204" pitchFamily="34" charset="0"/>
              <a:buChar char="Ø"/>
            </a:pPr>
            <a:r>
              <a:rPr lang="fr-FR" dirty="0">
                <a:solidFill>
                  <a:srgbClr val="002060"/>
                </a:solidFill>
                <a:latin typeface="Tahoma"/>
                <a:ea typeface="Calibri"/>
                <a:cs typeface="Calibri"/>
              </a:rPr>
              <a:t> Calendrier </a:t>
            </a:r>
          </a:p>
          <a:p>
            <a:pPr>
              <a:buFont typeface="Wingdings" panose="020B0604020202020204" pitchFamily="34" charset="0"/>
              <a:buChar char="Ø"/>
            </a:pPr>
            <a:r>
              <a:rPr lang="fr-FR" dirty="0">
                <a:solidFill>
                  <a:srgbClr val="002060"/>
                </a:solidFill>
                <a:latin typeface="Tahoma"/>
                <a:ea typeface="Calibri"/>
                <a:cs typeface="Calibri"/>
              </a:rPr>
              <a:t> Format de l'échange </a:t>
            </a:r>
          </a:p>
          <a:p>
            <a:pPr>
              <a:buFont typeface="Wingdings" panose="020B0604020202020204" pitchFamily="34" charset="0"/>
              <a:buChar char="Ø"/>
            </a:pPr>
            <a:endParaRPr lang="fr-FR" dirty="0">
              <a:ea typeface="Calibri"/>
              <a:cs typeface="Calibri"/>
            </a:endParaRPr>
          </a:p>
        </p:txBody>
      </p:sp>
    </p:spTree>
    <p:extLst>
      <p:ext uri="{BB962C8B-B14F-4D97-AF65-F5344CB8AC3E}">
        <p14:creationId xmlns:p14="http://schemas.microsoft.com/office/powerpoint/2010/main" val="281067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606DB7-4A6E-FA99-B186-7EB3A6D8963C}"/>
              </a:ext>
            </a:extLst>
          </p:cNvPr>
          <p:cNvSpPr>
            <a:spLocks noGrp="1"/>
          </p:cNvSpPr>
          <p:nvPr>
            <p:ph type="dt" sz="half" idx="2"/>
          </p:nvPr>
        </p:nvSpPr>
        <p:spPr/>
        <p:txBody>
          <a:bodyPr/>
          <a:lstStyle/>
          <a:p>
            <a:r>
              <a:rPr lang="fr-FR" dirty="0"/>
              <a:t>21/05/2024</a:t>
            </a:r>
          </a:p>
        </p:txBody>
      </p:sp>
      <p:sp>
        <p:nvSpPr>
          <p:cNvPr id="3" name="Espace réservé du pied de page 2">
            <a:extLst>
              <a:ext uri="{FF2B5EF4-FFF2-40B4-BE49-F238E27FC236}">
                <a16:creationId xmlns:a16="http://schemas.microsoft.com/office/drawing/2014/main" id="{74905351-AD56-2471-5752-5CCB4AF59AA2}"/>
              </a:ext>
            </a:extLst>
          </p:cNvPr>
          <p:cNvSpPr>
            <a:spLocks noGrp="1"/>
          </p:cNvSpPr>
          <p:nvPr>
            <p:ph type="ftr" sz="quarter" idx="3"/>
          </p:nvPr>
        </p:nvSpPr>
        <p:spPr/>
        <p:txBody>
          <a:bodyPr/>
          <a:lstStyle/>
          <a:p>
            <a:r>
              <a:rPr lang="en-US" dirty="0"/>
              <a:t>URBACT Good Practices &amp; </a:t>
            </a:r>
            <a:br>
              <a:rPr lang="en-US" dirty="0"/>
            </a:br>
            <a:r>
              <a:rPr lang="en-US" dirty="0"/>
              <a:t>EUI City-to-City Exchanges</a:t>
            </a:r>
            <a:endParaRPr lang="fr-FR" dirty="0"/>
          </a:p>
        </p:txBody>
      </p:sp>
      <p:sp>
        <p:nvSpPr>
          <p:cNvPr id="4" name="Espace réservé du numéro de diapositive 3">
            <a:extLst>
              <a:ext uri="{FF2B5EF4-FFF2-40B4-BE49-F238E27FC236}">
                <a16:creationId xmlns:a16="http://schemas.microsoft.com/office/drawing/2014/main" id="{C0F3FF39-13FF-D8CC-0160-0C7038A9A3F3}"/>
              </a:ext>
            </a:extLst>
          </p:cNvPr>
          <p:cNvSpPr>
            <a:spLocks noGrp="1"/>
          </p:cNvSpPr>
          <p:nvPr>
            <p:ph type="sldNum" sz="quarter" idx="4"/>
          </p:nvPr>
        </p:nvSpPr>
        <p:spPr>
          <a:xfrm>
            <a:off x="9028013" y="6356350"/>
            <a:ext cx="2743200" cy="365125"/>
          </a:xfrm>
        </p:spPr>
        <p:txBody>
          <a:bodyPr/>
          <a:lstStyle/>
          <a:p>
            <a:fld id="{BACD2F9F-886D-ED41-8A5B-195909DC21DD}" type="slidenum">
              <a:rPr lang="fr-FR" smtClean="0"/>
              <a:t>2</a:t>
            </a:fld>
            <a:endParaRPr lang="fr-FR" dirty="0"/>
          </a:p>
        </p:txBody>
      </p:sp>
      <p:sp>
        <p:nvSpPr>
          <p:cNvPr id="5" name="ZoneTexte 4">
            <a:extLst>
              <a:ext uri="{FF2B5EF4-FFF2-40B4-BE49-F238E27FC236}">
                <a16:creationId xmlns:a16="http://schemas.microsoft.com/office/drawing/2014/main" id="{52B5075E-F51B-6DB5-4032-524F91C6B76B}"/>
              </a:ext>
            </a:extLst>
          </p:cNvPr>
          <p:cNvSpPr txBox="1"/>
          <p:nvPr/>
        </p:nvSpPr>
        <p:spPr>
          <a:xfrm>
            <a:off x="1143034" y="1203261"/>
            <a:ext cx="9291484" cy="800219"/>
          </a:xfrm>
          <a:prstGeom prst="rect">
            <a:avLst/>
          </a:prstGeom>
          <a:noFill/>
        </p:spPr>
        <p:txBody>
          <a:bodyPr wrap="square" rtlCol="0">
            <a:spAutoFit/>
          </a:bodyPr>
          <a:lstStyle/>
          <a:p>
            <a:r>
              <a:rPr lang="fr-FR" sz="2800" b="1" dirty="0">
                <a:solidFill>
                  <a:srgbClr val="003399"/>
                </a:solidFill>
                <a:latin typeface="Tahoma" panose="020B0604030504040204" pitchFamily="34" charset="0"/>
                <a:ea typeface="Tahoma" panose="020B0604030504040204" pitchFamily="34" charset="0"/>
                <a:cs typeface="Tahoma" panose="020B0604030504040204" pitchFamily="34" charset="0"/>
              </a:rPr>
              <a:t>AGENDA</a:t>
            </a:r>
          </a:p>
          <a:p>
            <a:pPr algn="just"/>
            <a:endParaRPr lang="fr-FR" b="1"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sp>
        <p:nvSpPr>
          <p:cNvPr id="8" name="ZoneTexte 7">
            <a:extLst>
              <a:ext uri="{FF2B5EF4-FFF2-40B4-BE49-F238E27FC236}">
                <a16:creationId xmlns:a16="http://schemas.microsoft.com/office/drawing/2014/main" id="{E5CF77C3-2207-7AFE-F477-B97FBFBC7733}"/>
              </a:ext>
            </a:extLst>
          </p:cNvPr>
          <p:cNvSpPr txBox="1"/>
          <p:nvPr/>
        </p:nvSpPr>
        <p:spPr>
          <a:xfrm>
            <a:off x="1512124" y="2684591"/>
            <a:ext cx="9167751" cy="2585323"/>
          </a:xfrm>
          <a:prstGeom prst="rect">
            <a:avLst/>
          </a:prstGeom>
          <a:noFill/>
        </p:spPr>
        <p:txBody>
          <a:bodyPr wrap="square" rtlCol="0">
            <a:spAutoFit/>
          </a:bodyPr>
          <a:lstStyle/>
          <a:p>
            <a:pPr marL="857250" lvl="1" indent="-400050">
              <a:lnSpc>
                <a:spcPct val="200000"/>
              </a:lnSpc>
              <a:buFont typeface="+mj-lt"/>
              <a:buAutoNum type="romanUcPeriod"/>
            </a:pPr>
            <a:r>
              <a:rPr lang="fr-FR" sz="2400" i="0" u="none" strike="noStrike" dirty="0">
                <a:solidFill>
                  <a:srgbClr val="003399"/>
                </a:solidFill>
                <a:effectLst/>
                <a:latin typeface="Tahoma" panose="020B0604030504040204" pitchFamily="34" charset="0"/>
                <a:ea typeface="Tahoma" panose="020B0604030504040204" pitchFamily="34" charset="0"/>
                <a:cs typeface="Tahoma" panose="020B0604030504040204" pitchFamily="34" charset="0"/>
              </a:rPr>
              <a:t>URBACT &amp; </a:t>
            </a:r>
            <a:r>
              <a:rPr lang="fr-FR" sz="2400" i="0" u="none" strike="noStrike" dirty="0" err="1">
                <a:solidFill>
                  <a:srgbClr val="003399"/>
                </a:solidFill>
                <a:effectLst/>
                <a:latin typeface="Tahoma" panose="020B0604030504040204" pitchFamily="34" charset="0"/>
                <a:ea typeface="Tahoma" panose="020B0604030504040204" pitchFamily="34" charset="0"/>
                <a:cs typeface="Tahoma" panose="020B0604030504040204" pitchFamily="34" charset="0"/>
              </a:rPr>
              <a:t>European</a:t>
            </a:r>
            <a:r>
              <a:rPr lang="fr-FR" sz="2400" i="0" u="none" strike="noStrike" dirty="0">
                <a:solidFill>
                  <a:srgbClr val="003399"/>
                </a:solidFill>
                <a:effectLst/>
                <a:latin typeface="Tahoma" panose="020B0604030504040204" pitchFamily="34" charset="0"/>
                <a:ea typeface="Tahoma" panose="020B0604030504040204" pitchFamily="34" charset="0"/>
                <a:cs typeface="Tahoma" panose="020B0604030504040204" pitchFamily="34" charset="0"/>
              </a:rPr>
              <a:t> Urban Initiative </a:t>
            </a:r>
          </a:p>
          <a:p>
            <a:pPr marL="857250" lvl="1" indent="-400050">
              <a:lnSpc>
                <a:spcPct val="200000"/>
              </a:lnSpc>
              <a:buFont typeface="+mj-lt"/>
              <a:buAutoNum type="romanUcPeriod"/>
            </a:pPr>
            <a:r>
              <a:rPr lang="fr-FR" sz="2400" i="0" u="none" strike="noStrike" dirty="0">
                <a:solidFill>
                  <a:srgbClr val="003399"/>
                </a:solidFill>
                <a:effectLst/>
                <a:latin typeface="Tahoma" panose="020B0604030504040204" pitchFamily="34" charset="0"/>
                <a:ea typeface="Tahoma" panose="020B0604030504040204" pitchFamily="34" charset="0"/>
                <a:cs typeface="Tahoma" panose="020B0604030504040204" pitchFamily="34" charset="0"/>
              </a:rPr>
              <a:t>URBACT Good Practices Call </a:t>
            </a:r>
          </a:p>
          <a:p>
            <a:pPr marL="857250" lvl="1" indent="-400050">
              <a:lnSpc>
                <a:spcPct val="200000"/>
              </a:lnSpc>
              <a:buFont typeface="+mj-lt"/>
              <a:buAutoNum type="romanUcPeriod"/>
            </a:pPr>
            <a:r>
              <a:rPr lang="fr-FR" sz="2400" i="0" u="none" strike="noStrike" dirty="0">
                <a:solidFill>
                  <a:srgbClr val="003399"/>
                </a:solidFill>
                <a:effectLst/>
                <a:latin typeface="Tahoma" panose="020B0604030504040204" pitchFamily="34" charset="0"/>
                <a:ea typeface="Tahoma" panose="020B0604030504040204" pitchFamily="34" charset="0"/>
                <a:cs typeface="Tahoma" panose="020B0604030504040204" pitchFamily="34" charset="0"/>
              </a:rPr>
              <a:t>EUI City-to-City Exchanges Call</a:t>
            </a:r>
          </a:p>
          <a:p>
            <a:endParaRPr lang="fr-FR" dirty="0"/>
          </a:p>
        </p:txBody>
      </p:sp>
      <p:pic>
        <p:nvPicPr>
          <p:cNvPr id="7" name="Image 6" descr="Une image contenant capture d’écran, Graphique, Caractère coloré, conception&#10;&#10;Description générée automatiquement">
            <a:extLst>
              <a:ext uri="{FF2B5EF4-FFF2-40B4-BE49-F238E27FC236}">
                <a16:creationId xmlns:a16="http://schemas.microsoft.com/office/drawing/2014/main" id="{0B109CAB-529C-6259-BD21-AF9682FFADB4}"/>
              </a:ext>
            </a:extLst>
          </p:cNvPr>
          <p:cNvPicPr>
            <a:picLocks noChangeAspect="1"/>
          </p:cNvPicPr>
          <p:nvPr/>
        </p:nvPicPr>
        <p:blipFill>
          <a:blip r:embed="rId2"/>
          <a:stretch>
            <a:fillRect/>
          </a:stretch>
        </p:blipFill>
        <p:spPr>
          <a:xfrm rot="9565725">
            <a:off x="3919198" y="-1580487"/>
            <a:ext cx="3534179" cy="4943170"/>
          </a:xfrm>
          <a:prstGeom prst="rect">
            <a:avLst/>
          </a:prstGeom>
        </p:spPr>
      </p:pic>
    </p:spTree>
    <p:extLst>
      <p:ext uri="{BB962C8B-B14F-4D97-AF65-F5344CB8AC3E}">
        <p14:creationId xmlns:p14="http://schemas.microsoft.com/office/powerpoint/2010/main" val="2487290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3F9280-FE4E-5D05-FD42-BE3DB1DD5A8C}"/>
              </a:ext>
            </a:extLst>
          </p:cNvPr>
          <p:cNvSpPr>
            <a:spLocks noGrp="1"/>
          </p:cNvSpPr>
          <p:nvPr>
            <p:ph type="title"/>
          </p:nvPr>
        </p:nvSpPr>
        <p:spPr/>
        <p:txBody>
          <a:bodyPr lIns="91440" tIns="45720" rIns="91440" bIns="45720" anchor="t"/>
          <a:lstStyle/>
          <a:p>
            <a:r>
              <a:rPr lang="fr-FR" sz="4000" b="1" dirty="0">
                <a:solidFill>
                  <a:srgbClr val="1CAF96"/>
                </a:solidFill>
                <a:latin typeface="Tahoma"/>
                <a:ea typeface="Tahoma"/>
                <a:cs typeface="Tahoma"/>
              </a:rPr>
              <a:t>Comment ? </a:t>
            </a:r>
            <a:endParaRPr lang="fr-FR" dirty="0"/>
          </a:p>
        </p:txBody>
      </p:sp>
      <p:sp>
        <p:nvSpPr>
          <p:cNvPr id="3" name="Espace réservé du contenu 2">
            <a:extLst>
              <a:ext uri="{FF2B5EF4-FFF2-40B4-BE49-F238E27FC236}">
                <a16:creationId xmlns:a16="http://schemas.microsoft.com/office/drawing/2014/main" id="{96DB31AC-31CC-676E-FEF6-87B44149F75E}"/>
              </a:ext>
            </a:extLst>
          </p:cNvPr>
          <p:cNvSpPr>
            <a:spLocks noGrp="1"/>
          </p:cNvSpPr>
          <p:nvPr>
            <p:ph idx="1"/>
          </p:nvPr>
        </p:nvSpPr>
        <p:spPr>
          <a:xfrm>
            <a:off x="747963" y="1715335"/>
            <a:ext cx="10515600" cy="3886686"/>
          </a:xfrm>
        </p:spPr>
        <p:txBody>
          <a:bodyPr lIns="91440" tIns="45720" rIns="91440" bIns="45720" anchor="t"/>
          <a:lstStyle/>
          <a:p>
            <a:r>
              <a:rPr lang="fr-FR" sz="2400" dirty="0">
                <a:solidFill>
                  <a:srgbClr val="002060"/>
                </a:solidFill>
                <a:latin typeface="Tahoma"/>
                <a:ea typeface="Calibri"/>
                <a:cs typeface="Calibri"/>
              </a:rPr>
              <a:t>Identifier un </a:t>
            </a:r>
            <a:r>
              <a:rPr lang="fr-FR" sz="2400" u="sng" dirty="0">
                <a:solidFill>
                  <a:srgbClr val="002060"/>
                </a:solidFill>
                <a:latin typeface="Tahoma"/>
                <a:ea typeface="Calibri"/>
                <a:cs typeface="Calibri"/>
              </a:rPr>
              <a:t>défi urbain pertinent</a:t>
            </a:r>
            <a:r>
              <a:rPr lang="fr-FR" sz="2400" dirty="0">
                <a:solidFill>
                  <a:srgbClr val="002060"/>
                </a:solidFill>
                <a:latin typeface="Tahoma"/>
                <a:ea typeface="Calibri"/>
                <a:cs typeface="Calibri"/>
              </a:rPr>
              <a:t> (conception/mise en œuvre liée DUD)  </a:t>
            </a:r>
          </a:p>
          <a:p>
            <a:r>
              <a:rPr lang="fr-FR" sz="2400" b="1" dirty="0">
                <a:solidFill>
                  <a:srgbClr val="002060"/>
                </a:solidFill>
                <a:latin typeface="Tahoma"/>
                <a:ea typeface="Calibri"/>
                <a:cs typeface="Calibri"/>
              </a:rPr>
              <a:t>Participants :</a:t>
            </a:r>
            <a:r>
              <a:rPr lang="fr-FR" sz="2400" dirty="0">
                <a:solidFill>
                  <a:srgbClr val="002060"/>
                </a:solidFill>
                <a:latin typeface="Tahoma"/>
                <a:ea typeface="Calibri"/>
                <a:cs typeface="Calibri"/>
              </a:rPr>
              <a:t>  2 catégories à un demandeur et un pair </a:t>
            </a:r>
            <a:endParaRPr lang="fr-FR" sz="2400">
              <a:solidFill>
                <a:srgbClr val="002060"/>
              </a:solidFill>
              <a:latin typeface="Tahoma"/>
              <a:ea typeface="Tahoma"/>
              <a:cs typeface="Tahoma"/>
            </a:endParaRPr>
          </a:p>
          <a:p>
            <a:r>
              <a:rPr lang="fr-FR" sz="2400" dirty="0">
                <a:solidFill>
                  <a:srgbClr val="002060"/>
                </a:solidFill>
                <a:latin typeface="Tahoma"/>
                <a:ea typeface="Calibri"/>
                <a:cs typeface="Calibri"/>
              </a:rPr>
              <a:t>Échanges bilatéraux mais possibilité d’une 2e villes homologue</a:t>
            </a:r>
            <a:endParaRPr lang="fr-FR" sz="2400">
              <a:solidFill>
                <a:srgbClr val="002060"/>
              </a:solidFill>
              <a:latin typeface="Tahoma"/>
              <a:ea typeface="Tahoma"/>
              <a:cs typeface="Tahoma"/>
            </a:endParaRPr>
          </a:p>
          <a:p>
            <a:r>
              <a:rPr lang="fr-FR" sz="2400" dirty="0">
                <a:solidFill>
                  <a:srgbClr val="002060"/>
                </a:solidFill>
                <a:latin typeface="Tahoma"/>
                <a:ea typeface="Calibri"/>
                <a:cs typeface="Calibri"/>
              </a:rPr>
              <a:t>Contenu et objectifs de l’échange définis uniquement par le demandeur</a:t>
            </a:r>
            <a:endParaRPr lang="fr-FR" sz="2400">
              <a:solidFill>
                <a:srgbClr val="002060"/>
              </a:solidFill>
              <a:latin typeface="Tahoma"/>
              <a:ea typeface="Tahoma"/>
              <a:cs typeface="Tahoma"/>
            </a:endParaRPr>
          </a:p>
          <a:p>
            <a:r>
              <a:rPr lang="fr-FR" sz="2400" b="1" dirty="0">
                <a:solidFill>
                  <a:srgbClr val="002060"/>
                </a:solidFill>
                <a:latin typeface="Tahoma"/>
                <a:ea typeface="Calibri"/>
                <a:cs typeface="Calibri"/>
              </a:rPr>
              <a:t>Eligibilité </a:t>
            </a:r>
            <a:r>
              <a:rPr lang="fr-FR" sz="2400" dirty="0">
                <a:solidFill>
                  <a:srgbClr val="002060"/>
                </a:solidFill>
                <a:latin typeface="Tahoma"/>
                <a:ea typeface="Calibri"/>
                <a:cs typeface="Calibri"/>
              </a:rPr>
              <a:t>: autorité urbaine, pas d’exigence de population minimum. </a:t>
            </a:r>
            <a:endParaRPr lang="fr-FR" sz="2400">
              <a:solidFill>
                <a:srgbClr val="002060"/>
              </a:solidFill>
              <a:latin typeface="Tahoma"/>
              <a:ea typeface="Tahoma"/>
              <a:cs typeface="Tahoma"/>
            </a:endParaRPr>
          </a:p>
          <a:p>
            <a:r>
              <a:rPr lang="fr-FR" sz="2400" dirty="0">
                <a:solidFill>
                  <a:srgbClr val="002060"/>
                </a:solidFill>
                <a:latin typeface="Tahoma"/>
                <a:ea typeface="Calibri"/>
                <a:cs typeface="Calibri"/>
              </a:rPr>
              <a:t>Parties prenantes peuvent participer aux échanges (organismes publics et privés)</a:t>
            </a:r>
            <a:endParaRPr lang="fr-FR" sz="2400" dirty="0">
              <a:solidFill>
                <a:srgbClr val="002060"/>
              </a:solidFill>
              <a:latin typeface="Tahoma"/>
            </a:endParaRPr>
          </a:p>
          <a:p>
            <a:endParaRPr lang="fr-FR"/>
          </a:p>
        </p:txBody>
      </p:sp>
    </p:spTree>
    <p:extLst>
      <p:ext uri="{BB962C8B-B14F-4D97-AF65-F5344CB8AC3E}">
        <p14:creationId xmlns:p14="http://schemas.microsoft.com/office/powerpoint/2010/main" val="917366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A87DBF-A725-C73E-1F79-EB2808A500DB}"/>
              </a:ext>
            </a:extLst>
          </p:cNvPr>
          <p:cNvSpPr>
            <a:spLocks noGrp="1"/>
          </p:cNvSpPr>
          <p:nvPr>
            <p:ph type="title"/>
          </p:nvPr>
        </p:nvSpPr>
        <p:spPr/>
        <p:txBody>
          <a:bodyPr lIns="91440" tIns="45720" rIns="91440" bIns="45720" anchor="t"/>
          <a:lstStyle/>
          <a:p>
            <a:r>
              <a:rPr lang="fr-FR" dirty="0">
                <a:solidFill>
                  <a:srgbClr val="1CAF96"/>
                </a:solidFill>
                <a:latin typeface="Tahoma"/>
                <a:ea typeface="Calibri Light"/>
                <a:cs typeface="Calibri Light"/>
              </a:rPr>
              <a:t>Eligibilité </a:t>
            </a:r>
            <a:endParaRPr lang="fr-FR" dirty="0">
              <a:solidFill>
                <a:srgbClr val="1CAF96"/>
              </a:solidFill>
              <a:latin typeface="Tahoma"/>
            </a:endParaRPr>
          </a:p>
        </p:txBody>
      </p:sp>
      <p:sp>
        <p:nvSpPr>
          <p:cNvPr id="3" name="Espace réservé du contenu 2">
            <a:extLst>
              <a:ext uri="{FF2B5EF4-FFF2-40B4-BE49-F238E27FC236}">
                <a16:creationId xmlns:a16="http://schemas.microsoft.com/office/drawing/2014/main" id="{22E16172-96D1-C1B0-D3C0-3A4138D27A2C}"/>
              </a:ext>
            </a:extLst>
          </p:cNvPr>
          <p:cNvSpPr>
            <a:spLocks noGrp="1"/>
          </p:cNvSpPr>
          <p:nvPr>
            <p:ph idx="1"/>
          </p:nvPr>
        </p:nvSpPr>
        <p:spPr>
          <a:xfrm>
            <a:off x="848227" y="1294230"/>
            <a:ext cx="10605836" cy="4307791"/>
          </a:xfrm>
        </p:spPr>
        <p:txBody>
          <a:bodyPr lIns="91440" tIns="45720" rIns="91440" bIns="45720" anchor="t"/>
          <a:lstStyle/>
          <a:p>
            <a:pPr marL="0" indent="0">
              <a:buNone/>
            </a:pPr>
            <a:r>
              <a:rPr lang="fr-FR" sz="2400" dirty="0">
                <a:solidFill>
                  <a:srgbClr val="002060"/>
                </a:solidFill>
                <a:latin typeface="Tahoma"/>
                <a:ea typeface="Calibri"/>
                <a:cs typeface="Calibri"/>
              </a:rPr>
              <a:t>Eligibilité : autorité urbaine, pas d’exigence de population minimum. </a:t>
            </a:r>
          </a:p>
          <a:p>
            <a:pPr marL="0" indent="0">
              <a:buNone/>
            </a:pPr>
            <a:endParaRPr lang="fr-FR" sz="2400" dirty="0">
              <a:solidFill>
                <a:srgbClr val="002060"/>
              </a:solidFill>
              <a:latin typeface="Tahoma"/>
              <a:ea typeface="Calibri"/>
              <a:cs typeface="Calibri"/>
            </a:endParaRPr>
          </a:p>
          <a:p>
            <a:pPr marL="0" indent="0">
              <a:buNone/>
            </a:pPr>
            <a:r>
              <a:rPr lang="fr-FR" sz="2400" b="1" dirty="0">
                <a:solidFill>
                  <a:srgbClr val="002060"/>
                </a:solidFill>
                <a:latin typeface="Tahoma"/>
                <a:ea typeface="Calibri"/>
                <a:cs typeface="Calibri"/>
              </a:rPr>
              <a:t>Groupes prioritaires :</a:t>
            </a:r>
          </a:p>
          <a:p>
            <a:pPr>
              <a:buFont typeface="Wingdings" panose="020B0604020202020204" pitchFamily="34" charset="0"/>
              <a:buChar char="Ø"/>
            </a:pPr>
            <a:r>
              <a:rPr lang="fr-FR" sz="2400" dirty="0">
                <a:solidFill>
                  <a:srgbClr val="002060"/>
                </a:solidFill>
                <a:latin typeface="Tahoma"/>
                <a:ea typeface="Calibri"/>
                <a:cs typeface="Calibri"/>
              </a:rPr>
              <a:t>       Autorités moins développées et régions en transition </a:t>
            </a:r>
          </a:p>
          <a:p>
            <a:pPr>
              <a:buFont typeface="Wingdings" panose="020B0604020202020204" pitchFamily="34" charset="0"/>
              <a:buChar char="Ø"/>
            </a:pPr>
            <a:r>
              <a:rPr lang="fr-FR" sz="2400" dirty="0">
                <a:solidFill>
                  <a:srgbClr val="002060"/>
                </a:solidFill>
                <a:latin typeface="Tahoma"/>
                <a:ea typeface="Calibri"/>
                <a:cs typeface="Calibri"/>
              </a:rPr>
              <a:t>       Autorités urbaines de moins de 500 000 habitants</a:t>
            </a:r>
          </a:p>
          <a:p>
            <a:pPr>
              <a:buFont typeface="Wingdings" panose="020B0604020202020204" pitchFamily="34" charset="0"/>
              <a:buChar char="Ø"/>
            </a:pPr>
            <a:r>
              <a:rPr lang="fr-FR" sz="2400" dirty="0">
                <a:solidFill>
                  <a:srgbClr val="002060"/>
                </a:solidFill>
                <a:latin typeface="Tahoma"/>
                <a:ea typeface="Calibri"/>
                <a:cs typeface="Calibri"/>
              </a:rPr>
              <a:t>       Autorités n’ayant pas encore bénéficié d’un échange CtoC</a:t>
            </a:r>
          </a:p>
          <a:p>
            <a:pPr>
              <a:buFont typeface="Wingdings" panose="020B0604020202020204" pitchFamily="34" charset="0"/>
              <a:buChar char="Ø"/>
            </a:pPr>
            <a:r>
              <a:rPr lang="fr-FR" sz="2400" dirty="0">
                <a:solidFill>
                  <a:srgbClr val="002060"/>
                </a:solidFill>
                <a:latin typeface="Tahoma"/>
                <a:ea typeface="Calibri"/>
                <a:cs typeface="Calibri"/>
              </a:rPr>
              <a:t>       Autorité urbaine fait l’objet d’un rejet précédent et présente une nouvelle demande </a:t>
            </a:r>
            <a:endParaRPr lang="fr-FR" sz="2400">
              <a:solidFill>
                <a:srgbClr val="002060"/>
              </a:solidFill>
              <a:latin typeface="Tahoma"/>
              <a:ea typeface="Calibri" panose="020F0502020204030204"/>
              <a:cs typeface="Calibri" panose="020F0502020204030204"/>
            </a:endParaRPr>
          </a:p>
          <a:p>
            <a:pPr>
              <a:buFont typeface="Wingdings" panose="020B0604020202020204" pitchFamily="34" charset="0"/>
              <a:buChar char="Ø"/>
            </a:pPr>
            <a:endParaRPr lang="fr-FR" dirty="0">
              <a:ea typeface="Calibri"/>
              <a:cs typeface="Calibri"/>
            </a:endParaRPr>
          </a:p>
        </p:txBody>
      </p:sp>
    </p:spTree>
    <p:extLst>
      <p:ext uri="{BB962C8B-B14F-4D97-AF65-F5344CB8AC3E}">
        <p14:creationId xmlns:p14="http://schemas.microsoft.com/office/powerpoint/2010/main" val="2296598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7783-60F2-2326-38FE-B27AE1DA9F60}"/>
              </a:ext>
            </a:extLst>
          </p:cNvPr>
          <p:cNvSpPr>
            <a:spLocks noGrp="1"/>
          </p:cNvSpPr>
          <p:nvPr>
            <p:ph type="title"/>
          </p:nvPr>
        </p:nvSpPr>
        <p:spPr>
          <a:xfrm>
            <a:off x="838199" y="365126"/>
            <a:ext cx="7892845" cy="1184014"/>
          </a:xfrm>
        </p:spPr>
        <p:txBody>
          <a:bodyPr/>
          <a:lstStyle/>
          <a:p>
            <a:r>
              <a:rPr lang="en-US" sz="4000" dirty="0">
                <a:latin typeface="Tahoma" panose="020B0604030504040204" pitchFamily="34" charset="0"/>
                <a:ea typeface="Tahoma" panose="020B0604030504040204" pitchFamily="34" charset="0"/>
                <a:cs typeface="Tahoma" panose="020B0604030504040204" pitchFamily="34" charset="0"/>
              </a:rPr>
              <a:t>City-to-City Exchanges: </a:t>
            </a:r>
            <a:r>
              <a:rPr lang="fr-FR" sz="4000" dirty="0">
                <a:latin typeface="Tahoma" panose="020B0604030504040204" pitchFamily="34" charset="0"/>
                <a:ea typeface="Tahoma" panose="020B0604030504040204" pitchFamily="34" charset="0"/>
                <a:cs typeface="Tahoma" panose="020B0604030504040204" pitchFamily="34" charset="0"/>
              </a:rPr>
              <a:t>quel soutien fournissons-nous ?</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11E31AA-7585-3C2A-3623-F3D6B5DEDA7B}"/>
              </a:ext>
            </a:extLst>
          </p:cNvPr>
          <p:cNvSpPr>
            <a:spLocks noGrp="1"/>
          </p:cNvSpPr>
          <p:nvPr>
            <p:ph idx="1"/>
          </p:nvPr>
        </p:nvSpPr>
        <p:spPr>
          <a:xfrm>
            <a:off x="838200" y="1779495"/>
            <a:ext cx="10428514" cy="3886686"/>
          </a:xfrm>
        </p:spPr>
        <p:txBody>
          <a:bodyPr>
            <a:normAutofit lnSpcReduction="10000"/>
          </a:bodyPr>
          <a:lstStyle/>
          <a:p>
            <a:pPr marL="0" indent="0">
              <a:spcAft>
                <a:spcPts val="1200"/>
              </a:spcAft>
              <a:buNone/>
            </a:pPr>
            <a:r>
              <a:rPr lang="en-GB" sz="2000" b="1" dirty="0">
                <a:solidFill>
                  <a:srgbClr val="1DA090"/>
                </a:solidFill>
                <a:latin typeface="Tahoma" panose="020B0604030504040204" pitchFamily="34" charset="0"/>
                <a:ea typeface="Tahoma" panose="020B0604030504040204" pitchFamily="34" charset="0"/>
                <a:cs typeface="Tahoma" panose="020B0604030504040204" pitchFamily="34" charset="0"/>
              </a:rPr>
              <a:t>Un budget</a:t>
            </a:r>
            <a:r>
              <a:rPr lang="en-GB" sz="2000" b="1" dirty="0">
                <a:solidFill>
                  <a:srgbClr val="1DA090"/>
                </a:solidFill>
                <a:effectLst/>
                <a:latin typeface="Tahoma" panose="020B0604030504040204" pitchFamily="34" charset="0"/>
                <a:ea typeface="Tahoma" panose="020B0604030504040204" pitchFamily="34" charset="0"/>
                <a:cs typeface="Tahoma" panose="020B0604030504040204" pitchFamily="34" charset="0"/>
              </a:rPr>
              <a:t> </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pour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soutenir</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“applicants” et “peers”: </a:t>
            </a:r>
          </a:p>
          <a:p>
            <a:pPr marL="0" indent="0">
              <a:spcAft>
                <a:spcPts val="1200"/>
              </a:spcAft>
              <a:buNone/>
            </a:pPr>
            <a:r>
              <a:rPr lang="en-GB" sz="2000" b="1" u="sng" dirty="0">
                <a:solidFill>
                  <a:srgbClr val="0C114D"/>
                </a:solidFill>
                <a:latin typeface="Tahoma" panose="020B0604030504040204" pitchFamily="34" charset="0"/>
                <a:ea typeface="Tahoma" panose="020B0604030504040204" pitchFamily="34" charset="0"/>
                <a:cs typeface="Tahoma" panose="020B0604030504040204" pitchFamily="34" charset="0"/>
              </a:rPr>
              <a:t>Type de </a:t>
            </a:r>
            <a:r>
              <a:rPr lang="en-GB" sz="2000" b="1" u="sng" dirty="0" err="1">
                <a:solidFill>
                  <a:srgbClr val="0C114D"/>
                </a:solidFill>
                <a:latin typeface="Tahoma" panose="020B0604030504040204" pitchFamily="34" charset="0"/>
                <a:ea typeface="Tahoma" panose="020B0604030504040204" pitchFamily="34" charset="0"/>
                <a:cs typeface="Tahoma" panose="020B0604030504040204" pitchFamily="34" charset="0"/>
              </a:rPr>
              <a:t>coûts</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b="1" u="sng" dirty="0">
                <a:solidFill>
                  <a:srgbClr val="0C114D"/>
                </a:solidFill>
                <a:latin typeface="Tahoma" panose="020B0604030504040204" pitchFamily="34" charset="0"/>
                <a:ea typeface="Tahoma" panose="020B0604030504040204" pitchFamily="34" charset="0"/>
                <a:cs typeface="Tahoma" panose="020B0604030504040204" pitchFamily="34" charset="0"/>
              </a:rPr>
              <a:t>Applicant City</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b="1" u="sng" dirty="0">
                <a:solidFill>
                  <a:srgbClr val="0C114D"/>
                </a:solidFill>
                <a:latin typeface="Tahoma" panose="020B0604030504040204" pitchFamily="34" charset="0"/>
                <a:ea typeface="Tahoma" panose="020B0604030504040204" pitchFamily="34" charset="0"/>
                <a:cs typeface="Tahoma" panose="020B0604030504040204" pitchFamily="34" charset="0"/>
              </a:rPr>
              <a:t>Peer City</a:t>
            </a:r>
            <a:endParaRPr lang="en-GB" sz="2000" b="1" u="sng" dirty="0">
              <a:solidFill>
                <a:srgbClr val="0C114D"/>
              </a:solidFill>
              <a:effectLst/>
              <a:latin typeface="Tahoma" panose="020B0604030504040204" pitchFamily="34" charset="0"/>
              <a:ea typeface="Tahoma" panose="020B0604030504040204" pitchFamily="34" charset="0"/>
              <a:cs typeface="Tahoma" panose="020B0604030504040204" pitchFamily="34" charset="0"/>
            </a:endParaRPr>
          </a:p>
          <a:p>
            <a:pPr marL="0" indent="0" algn="just">
              <a:spcBef>
                <a:spcPts val="1200"/>
              </a:spcBef>
              <a:spcAft>
                <a:spcPts val="1200"/>
              </a:spcAft>
              <a:buNone/>
            </a:pP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Voyage,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hébergement</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Jusqu</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à 4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personnes</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Jusqu’à</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2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personnes</a:t>
            </a:r>
            <a:endPar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endParaRPr>
          </a:p>
          <a:p>
            <a:pPr marL="0" indent="0" algn="just">
              <a:spcBef>
                <a:spcPts val="1200"/>
              </a:spcBef>
              <a:spcAft>
                <a:spcPts val="1200"/>
              </a:spcAft>
              <a:buNone/>
            </a:pP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Taux</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journalier</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couvrant</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le personnel	Non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Jusqu’à</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2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personnes</a:t>
            </a:r>
            <a:endPar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endParaRPr>
          </a:p>
          <a:p>
            <a:pPr marL="0" indent="0" algn="just">
              <a:spcBef>
                <a:spcPts val="1200"/>
              </a:spcBef>
              <a:buNone/>
            </a:pPr>
            <a:endParaRPr lang="en-GB" sz="2000" b="1" dirty="0">
              <a:solidFill>
                <a:srgbClr val="1DA090"/>
              </a:solidFill>
              <a:effectLst/>
              <a:latin typeface="Tahoma" panose="020B0604030504040204" pitchFamily="34" charset="0"/>
              <a:ea typeface="Tahoma" panose="020B0604030504040204" pitchFamily="34" charset="0"/>
              <a:cs typeface="Tahoma" panose="020B0604030504040204" pitchFamily="34" charset="0"/>
            </a:endParaRPr>
          </a:p>
          <a:p>
            <a:pPr marL="0" indent="0" algn="just">
              <a:spcBef>
                <a:spcPts val="1200"/>
              </a:spcBef>
              <a:buNone/>
            </a:pPr>
            <a:r>
              <a:rPr lang="en-GB" sz="2000" b="1" dirty="0">
                <a:solidFill>
                  <a:srgbClr val="1DA090"/>
                </a:solidFill>
                <a:effectLst/>
                <a:latin typeface="Tahoma" panose="020B0604030504040204" pitchFamily="34" charset="0"/>
                <a:ea typeface="Tahoma" panose="020B0604030504040204" pitchFamily="34" charset="0"/>
                <a:cs typeface="Tahoma" panose="020B0604030504040204" pitchFamily="34" charset="0"/>
              </a:rPr>
              <a:t>Expertise: </a:t>
            </a:r>
            <a:r>
              <a:rPr lang="en-GB" sz="2100" dirty="0">
                <a:solidFill>
                  <a:srgbClr val="0C114D"/>
                </a:solidFill>
                <a:latin typeface="Tahoma" panose="020B0604030504040204" pitchFamily="34" charset="0"/>
                <a:ea typeface="Tahoma" panose="020B0604030504040204" pitchFamily="34" charset="0"/>
                <a:cs typeface="Tahoma" panose="020B0604030504040204" pitchFamily="34" charset="0"/>
              </a:rPr>
              <a:t>nous </a:t>
            </a:r>
            <a:r>
              <a:rPr lang="en-GB" sz="2100" dirty="0" err="1">
                <a:solidFill>
                  <a:srgbClr val="0C114D"/>
                </a:solidFill>
                <a:latin typeface="Tahoma" panose="020B0604030504040204" pitchFamily="34" charset="0"/>
                <a:ea typeface="Tahoma" panose="020B0604030504040204" pitchFamily="34" charset="0"/>
                <a:cs typeface="Tahoma" panose="020B0604030504040204" pitchFamily="34" charset="0"/>
              </a:rPr>
              <a:t>pouvons</a:t>
            </a:r>
            <a:r>
              <a:rPr lang="en-GB" sz="2100" dirty="0">
                <a:solidFill>
                  <a:srgbClr val="0C114D"/>
                </a:solidFill>
                <a:latin typeface="Tahoma" panose="020B0604030504040204" pitchFamily="34" charset="0"/>
                <a:ea typeface="Tahoma" panose="020B0604030504040204" pitchFamily="34" charset="0"/>
                <a:cs typeface="Tahoma" panose="020B0604030504040204" pitchFamily="34" charset="0"/>
              </a:rPr>
              <a:t> designer </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u</a:t>
            </a:r>
            <a:r>
              <a:rPr lang="en-GB" sz="2000" b="1" dirty="0">
                <a:solidFill>
                  <a:srgbClr val="0C114D"/>
                </a:solidFill>
                <a:effectLst/>
                <a:latin typeface="Tahoma" panose="020B0604030504040204" pitchFamily="34" charset="0"/>
                <a:ea typeface="Tahoma" panose="020B0604030504040204" pitchFamily="34" charset="0"/>
                <a:cs typeface="Tahoma" panose="020B0604030504040204" pitchFamily="34" charset="0"/>
              </a:rPr>
              <a:t>n </a:t>
            </a:r>
            <a:r>
              <a:rPr lang="en-GB" sz="2000" b="1" dirty="0" err="1">
                <a:solidFill>
                  <a:srgbClr val="0C114D"/>
                </a:solidFill>
                <a:effectLst/>
                <a:latin typeface="Tahoma" panose="020B0604030504040204" pitchFamily="34" charset="0"/>
                <a:ea typeface="Tahoma" panose="020B0604030504040204" pitchFamily="34" charset="0"/>
                <a:cs typeface="Tahoma" panose="020B0604030504040204" pitchFamily="34" charset="0"/>
              </a:rPr>
              <a:t>modérateur</a:t>
            </a:r>
            <a:r>
              <a:rPr lang="en-GB" sz="2000" b="1" dirty="0">
                <a:solidFill>
                  <a:srgbClr val="0C114D"/>
                </a:solidFill>
                <a:effectLst/>
                <a:latin typeface="Tahoma" panose="020B0604030504040204" pitchFamily="34" charset="0"/>
                <a:ea typeface="Tahoma" panose="020B0604030504040204" pitchFamily="34" charset="0"/>
                <a:cs typeface="Tahoma" panose="020B0604030504040204" pitchFamily="34" charset="0"/>
              </a:rPr>
              <a:t> pour </a:t>
            </a:r>
            <a:r>
              <a:rPr lang="en-GB" sz="2000" b="1" dirty="0" err="1">
                <a:solidFill>
                  <a:srgbClr val="0C114D"/>
                </a:solidFill>
                <a:effectLst/>
                <a:latin typeface="Tahoma" panose="020B0604030504040204" pitchFamily="34" charset="0"/>
                <a:ea typeface="Tahoma" panose="020B0604030504040204" pitchFamily="34" charset="0"/>
                <a:cs typeface="Tahoma" panose="020B0604030504040204" pitchFamily="34" charset="0"/>
              </a:rPr>
              <a:t>faciliter</a:t>
            </a:r>
            <a:r>
              <a:rPr lang="en-GB" sz="2000" b="1" dirty="0">
                <a:solidFill>
                  <a:srgbClr val="0C114D"/>
                </a:solidFill>
                <a:effectLst/>
                <a:latin typeface="Tahoma" panose="020B0604030504040204" pitchFamily="34" charset="0"/>
                <a:ea typeface="Tahoma" panose="020B0604030504040204" pitchFamily="34" charset="0"/>
                <a:cs typeface="Tahoma" panose="020B0604030504040204" pitchFamily="34" charset="0"/>
              </a:rPr>
              <a:t> les </a:t>
            </a:r>
            <a:r>
              <a:rPr lang="en-GB" sz="2000" b="1" dirty="0" err="1">
                <a:solidFill>
                  <a:srgbClr val="0C114D"/>
                </a:solidFill>
                <a:effectLst/>
                <a:latin typeface="Tahoma" panose="020B0604030504040204" pitchFamily="34" charset="0"/>
                <a:ea typeface="Tahoma" panose="020B0604030504040204" pitchFamily="34" charset="0"/>
                <a:cs typeface="Tahoma" panose="020B0604030504040204" pitchFamily="34" charset="0"/>
              </a:rPr>
              <a:t>échanges</a:t>
            </a:r>
            <a:endParaRPr lang="en-GB" sz="2000" b="1" dirty="0">
              <a:solidFill>
                <a:srgbClr val="0C114D"/>
              </a:solidFill>
              <a:effectLst/>
              <a:latin typeface="Tahoma" panose="020B0604030504040204" pitchFamily="34" charset="0"/>
              <a:ea typeface="Tahoma" panose="020B0604030504040204" pitchFamily="34" charset="0"/>
              <a:cs typeface="Tahoma" panose="020B0604030504040204" pitchFamily="34" charset="0"/>
            </a:endParaRPr>
          </a:p>
          <a:p>
            <a:pPr algn="just">
              <a:spcBef>
                <a:spcPts val="1200"/>
              </a:spcBef>
            </a:pPr>
            <a:endParaRPr lang="en-GB" sz="900" dirty="0">
              <a:effectLst/>
              <a:latin typeface="Tahoma" panose="020B0604030504040204" pitchFamily="34" charset="0"/>
              <a:ea typeface="Tahoma" panose="020B0604030504040204" pitchFamily="34" charset="0"/>
              <a:cs typeface="Tahoma" panose="020B0604030504040204" pitchFamily="34" charset="0"/>
            </a:endParaRPr>
          </a:p>
          <a:p>
            <a:pPr marL="0" indent="0" algn="just">
              <a:spcBef>
                <a:spcPts val="0"/>
              </a:spcBef>
              <a:spcAft>
                <a:spcPts val="1200"/>
              </a:spcAft>
              <a:buNone/>
            </a:pPr>
            <a:r>
              <a:rPr lang="en-GB" sz="2000" b="1" dirty="0">
                <a:solidFill>
                  <a:srgbClr val="1DA090"/>
                </a:solidFill>
                <a:latin typeface="Tahoma" panose="020B0604030504040204" pitchFamily="34" charset="0"/>
                <a:ea typeface="Tahoma" panose="020B0604030504040204" pitchFamily="34" charset="0"/>
                <a:cs typeface="Tahoma" panose="020B0604030504040204" pitchFamily="34" charset="0"/>
              </a:rPr>
              <a:t>Peer identification</a:t>
            </a:r>
            <a:r>
              <a:rPr lang="en-GB" sz="2100" dirty="0">
                <a:latin typeface="Tahoma" panose="020B0604030504040204" pitchFamily="34" charset="0"/>
                <a:ea typeface="Tahoma" panose="020B0604030504040204" pitchFamily="34" charset="0"/>
                <a:cs typeface="Tahoma" panose="020B0604030504040204" pitchFamily="34" charset="0"/>
              </a:rPr>
              <a:t>: </a:t>
            </a:r>
            <a:r>
              <a:rPr lang="fr-FR" sz="2000" dirty="0">
                <a:solidFill>
                  <a:srgbClr val="0C114D"/>
                </a:solidFill>
                <a:latin typeface="Tahoma" panose="020B0604030504040204" pitchFamily="34" charset="0"/>
                <a:ea typeface="Tahoma" panose="020B0604030504040204" pitchFamily="34" charset="0"/>
                <a:cs typeface="Tahoma" panose="020B0604030504040204" pitchFamily="34" charset="0"/>
              </a:rPr>
              <a:t>nous pouvons faciliter les contacts avec les autorités urbaines dans toute l'Europe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5623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250B-C247-AA1E-26B3-E3DF1BF1ACA8}"/>
              </a:ext>
            </a:extLst>
          </p:cNvPr>
          <p:cNvSpPr>
            <a:spLocks noGrp="1"/>
          </p:cNvSpPr>
          <p:nvPr>
            <p:ph type="title"/>
          </p:nvPr>
        </p:nvSpPr>
        <p:spPr>
          <a:xfrm>
            <a:off x="206542" y="425284"/>
            <a:ext cx="8079206" cy="853146"/>
          </a:xfrm>
        </p:spPr>
        <p:txBody>
          <a:bodyPr lIns="91440" tIns="45720" rIns="91440" bIns="45720" anchor="t"/>
          <a:lstStyle/>
          <a:p>
            <a:r>
              <a:rPr lang="fr-FR" sz="3200" dirty="0">
                <a:solidFill>
                  <a:srgbClr val="1CAF96"/>
                </a:solidFill>
                <a:latin typeface="Tahoma"/>
                <a:ea typeface="Tahoma"/>
                <a:cs typeface="Tahoma"/>
              </a:rPr>
              <a:t>Points importants </a:t>
            </a:r>
          </a:p>
        </p:txBody>
      </p:sp>
      <p:sp>
        <p:nvSpPr>
          <p:cNvPr id="3" name="Espace réservé du contenu 2">
            <a:extLst>
              <a:ext uri="{FF2B5EF4-FFF2-40B4-BE49-F238E27FC236}">
                <a16:creationId xmlns:a16="http://schemas.microsoft.com/office/drawing/2014/main" id="{E6147130-F7E1-8AF7-F706-B996EAF00116}"/>
              </a:ext>
            </a:extLst>
          </p:cNvPr>
          <p:cNvSpPr>
            <a:spLocks noGrp="1"/>
          </p:cNvSpPr>
          <p:nvPr>
            <p:ph idx="1"/>
          </p:nvPr>
        </p:nvSpPr>
        <p:spPr>
          <a:xfrm>
            <a:off x="617622" y="1434599"/>
            <a:ext cx="10736178" cy="4277712"/>
          </a:xfrm>
        </p:spPr>
        <p:txBody>
          <a:bodyPr lIns="91440" tIns="45720" rIns="91440" bIns="45720" anchor="t"/>
          <a:lstStyle/>
          <a:p>
            <a:pPr marL="0" indent="0">
              <a:buNone/>
            </a:pPr>
            <a:endParaRPr lang="fr-FR" sz="2000" dirty="0">
              <a:solidFill>
                <a:srgbClr val="002060"/>
              </a:solidFill>
              <a:latin typeface="Tahoma"/>
              <a:ea typeface="Calibri"/>
              <a:cs typeface="Calibri"/>
            </a:endParaRPr>
          </a:p>
          <a:p>
            <a:r>
              <a:rPr lang="fr-FR" sz="2000" dirty="0">
                <a:solidFill>
                  <a:srgbClr val="002060"/>
                </a:solidFill>
                <a:latin typeface="Tahoma"/>
                <a:ea typeface="Calibri"/>
                <a:cs typeface="Calibri"/>
              </a:rPr>
              <a:t>Objet de l’échange : degré de précision du défi (ex : apprendre comment gérer la collecte de données)</a:t>
            </a:r>
            <a:endParaRPr lang="fr-FR" sz="2000">
              <a:solidFill>
                <a:srgbClr val="002060"/>
              </a:solidFill>
              <a:latin typeface="Tahoma"/>
              <a:ea typeface="Tahoma"/>
              <a:cs typeface="Tahoma"/>
            </a:endParaRPr>
          </a:p>
          <a:p>
            <a:r>
              <a:rPr lang="fr-FR" sz="2000" dirty="0">
                <a:solidFill>
                  <a:srgbClr val="002060"/>
                </a:solidFill>
                <a:latin typeface="Tahoma"/>
                <a:ea typeface="Calibri"/>
                <a:cs typeface="Calibri"/>
              </a:rPr>
              <a:t>Villes participantes : autorités urbaines doivent définir le rôle de chacun </a:t>
            </a:r>
            <a:endParaRPr lang="fr-FR" sz="2000">
              <a:solidFill>
                <a:srgbClr val="002060"/>
              </a:solidFill>
              <a:latin typeface="Tahoma"/>
              <a:ea typeface="Tahoma"/>
              <a:cs typeface="Tahoma"/>
            </a:endParaRPr>
          </a:p>
          <a:p>
            <a:r>
              <a:rPr lang="fr-FR" sz="2000" dirty="0">
                <a:solidFill>
                  <a:srgbClr val="002060"/>
                </a:solidFill>
                <a:latin typeface="Tahoma"/>
                <a:ea typeface="Calibri"/>
                <a:cs typeface="Calibri"/>
              </a:rPr>
              <a:t>Défi et motivation : explication défi et situation actuelle + instrument politique lié au développement urbain durable </a:t>
            </a:r>
            <a:endParaRPr lang="fr-FR" sz="2000">
              <a:solidFill>
                <a:srgbClr val="002060"/>
              </a:solidFill>
              <a:latin typeface="Tahoma"/>
              <a:ea typeface="Tahoma"/>
              <a:cs typeface="Tahoma"/>
            </a:endParaRPr>
          </a:p>
          <a:p>
            <a:r>
              <a:rPr lang="fr-FR" sz="2000" dirty="0">
                <a:solidFill>
                  <a:srgbClr val="002060"/>
                </a:solidFill>
                <a:latin typeface="Tahoma"/>
                <a:ea typeface="Calibri"/>
                <a:cs typeface="Calibri"/>
              </a:rPr>
              <a:t>Budget : cf. fichier Excel </a:t>
            </a:r>
            <a:endParaRPr lang="fr-FR" sz="2000">
              <a:solidFill>
                <a:srgbClr val="002060"/>
              </a:solidFill>
              <a:latin typeface="Tahoma"/>
              <a:ea typeface="Tahoma"/>
              <a:cs typeface="Tahoma"/>
            </a:endParaRPr>
          </a:p>
          <a:p>
            <a:r>
              <a:rPr lang="fr-FR" sz="2000" b="1" dirty="0">
                <a:solidFill>
                  <a:srgbClr val="002060"/>
                </a:solidFill>
                <a:latin typeface="Tahoma"/>
                <a:ea typeface="Calibri"/>
                <a:cs typeface="Calibri"/>
              </a:rPr>
              <a:t>+ Approbation de l’autorité de tutelle indispensable ( signature de Ministre président), cela ne doit pas passer au gouvernement !</a:t>
            </a:r>
            <a:endParaRPr lang="fr-FR" sz="2000" b="1">
              <a:solidFill>
                <a:srgbClr val="002060"/>
              </a:solidFill>
              <a:latin typeface="Tahoma"/>
              <a:ea typeface="Tahoma"/>
              <a:cs typeface="Tahoma"/>
            </a:endParaRPr>
          </a:p>
          <a:p>
            <a:r>
              <a:rPr lang="fr-FR" sz="2000" b="1" dirty="0">
                <a:solidFill>
                  <a:srgbClr val="FF0000"/>
                </a:solidFill>
                <a:latin typeface="Tahoma"/>
                <a:ea typeface="Calibri"/>
                <a:cs typeface="Calibri"/>
              </a:rPr>
              <a:t>Transmettre l’info à BI pour valider la demande</a:t>
            </a:r>
            <a:endParaRPr lang="fr-FR" sz="2000" b="1" dirty="0">
              <a:solidFill>
                <a:srgbClr val="FF0000"/>
              </a:solidFill>
              <a:latin typeface="Tahoma"/>
            </a:endParaRPr>
          </a:p>
          <a:p>
            <a:endParaRPr lang="fr-FR" dirty="0">
              <a:ea typeface="Calibri"/>
              <a:cs typeface="Calibri"/>
            </a:endParaRPr>
          </a:p>
        </p:txBody>
      </p:sp>
    </p:spTree>
    <p:extLst>
      <p:ext uri="{BB962C8B-B14F-4D97-AF65-F5344CB8AC3E}">
        <p14:creationId xmlns:p14="http://schemas.microsoft.com/office/powerpoint/2010/main" val="355333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48447C-191B-9B26-9C2F-FEF3F6D05ED6}"/>
              </a:ext>
            </a:extLst>
          </p:cNvPr>
          <p:cNvSpPr>
            <a:spLocks noGrp="1"/>
          </p:cNvSpPr>
          <p:nvPr>
            <p:ph type="title"/>
          </p:nvPr>
        </p:nvSpPr>
        <p:spPr/>
        <p:txBody>
          <a:bodyPr lIns="91440" tIns="45720" rIns="91440" bIns="45720" anchor="t"/>
          <a:lstStyle/>
          <a:p>
            <a:r>
              <a:rPr lang="fr-FR" sz="4000" dirty="0">
                <a:solidFill>
                  <a:srgbClr val="1CAF96"/>
                </a:solidFill>
                <a:latin typeface="Tahoma"/>
                <a:ea typeface="Calibri Light"/>
                <a:cs typeface="Calibri Light"/>
              </a:rPr>
              <a:t>Processus de sélection  </a:t>
            </a:r>
            <a:endParaRPr lang="fr-FR" sz="4000">
              <a:solidFill>
                <a:srgbClr val="1CAF96"/>
              </a:solidFill>
              <a:latin typeface="Tahoma"/>
              <a:ea typeface="Tahoma"/>
              <a:cs typeface="Tahoma"/>
            </a:endParaRPr>
          </a:p>
        </p:txBody>
      </p:sp>
      <p:sp>
        <p:nvSpPr>
          <p:cNvPr id="3" name="Espace réservé du contenu 2">
            <a:extLst>
              <a:ext uri="{FF2B5EF4-FFF2-40B4-BE49-F238E27FC236}">
                <a16:creationId xmlns:a16="http://schemas.microsoft.com/office/drawing/2014/main" id="{21120DE7-3E86-3472-10EC-7325658F9418}"/>
              </a:ext>
            </a:extLst>
          </p:cNvPr>
          <p:cNvSpPr>
            <a:spLocks noGrp="1"/>
          </p:cNvSpPr>
          <p:nvPr>
            <p:ph idx="1"/>
          </p:nvPr>
        </p:nvSpPr>
        <p:spPr>
          <a:xfrm>
            <a:off x="737937" y="1875756"/>
            <a:ext cx="10445416" cy="2713608"/>
          </a:xfrm>
        </p:spPr>
        <p:txBody>
          <a:bodyPr lIns="91440" tIns="45720" rIns="91440" bIns="45720" anchor="t"/>
          <a:lstStyle/>
          <a:p>
            <a:pPr marL="342900" indent="-342900">
              <a:buAutoNum type="arabicPeriod"/>
            </a:pPr>
            <a:r>
              <a:rPr lang="fr-FR" sz="2000" b="1" dirty="0">
                <a:solidFill>
                  <a:srgbClr val="002060"/>
                </a:solidFill>
                <a:latin typeface="Tahoma"/>
                <a:ea typeface="Tahoma"/>
                <a:cs typeface="Arial"/>
              </a:rPr>
              <a:t>Priorités :</a:t>
            </a:r>
            <a:r>
              <a:rPr lang="fr-FR" sz="2000" dirty="0">
                <a:solidFill>
                  <a:srgbClr val="002060"/>
                </a:solidFill>
                <a:latin typeface="Tahoma"/>
                <a:ea typeface="Tahoma"/>
                <a:cs typeface="Arial"/>
              </a:rPr>
              <a:t> cf. (groupes prioritaires)</a:t>
            </a:r>
            <a:endParaRPr lang="fr-FR" sz="2000">
              <a:solidFill>
                <a:srgbClr val="002060"/>
              </a:solidFill>
              <a:latin typeface="Tahoma"/>
              <a:ea typeface="Tahoma"/>
              <a:cs typeface="Tahoma"/>
            </a:endParaRPr>
          </a:p>
          <a:p>
            <a:pPr marL="342900" indent="-342900">
              <a:buAutoNum type="arabicPeriod"/>
            </a:pPr>
            <a:r>
              <a:rPr lang="fr-FR" sz="2000" b="1" dirty="0">
                <a:solidFill>
                  <a:srgbClr val="002060"/>
                </a:solidFill>
                <a:latin typeface="Tahoma"/>
                <a:ea typeface="Tahoma"/>
                <a:cs typeface="Arial"/>
              </a:rPr>
              <a:t>Contrôle de l’éligibilité : </a:t>
            </a:r>
            <a:endParaRPr lang="fr-FR" sz="2000">
              <a:solidFill>
                <a:srgbClr val="002060"/>
              </a:solidFill>
              <a:latin typeface="Tahoma"/>
              <a:ea typeface="Tahoma"/>
              <a:cs typeface="Tahoma"/>
            </a:endParaRPr>
          </a:p>
          <a:p>
            <a:pPr marL="0" indent="0">
              <a:buNone/>
            </a:pPr>
            <a:r>
              <a:rPr lang="fr-FR" sz="2000" dirty="0">
                <a:solidFill>
                  <a:srgbClr val="002060"/>
                </a:solidFill>
                <a:latin typeface="Tahoma"/>
                <a:ea typeface="Roboto"/>
                <a:cs typeface="Roboto"/>
              </a:rPr>
              <a:t>✔  F</a:t>
            </a:r>
            <a:r>
              <a:rPr lang="fr-FR" sz="2000" dirty="0">
                <a:solidFill>
                  <a:srgbClr val="002060"/>
                </a:solidFill>
                <a:latin typeface="Tahoma"/>
                <a:ea typeface="Tahoma"/>
                <a:cs typeface="Arial"/>
              </a:rPr>
              <a:t>ormulaire dûment complété (via la plateforme électronique)</a:t>
            </a:r>
            <a:endParaRPr lang="fr-FR" sz="2000">
              <a:solidFill>
                <a:srgbClr val="002060"/>
              </a:solidFill>
              <a:latin typeface="Tahoma"/>
              <a:ea typeface="Tahoma"/>
              <a:cs typeface="Tahoma"/>
            </a:endParaRPr>
          </a:p>
          <a:p>
            <a:pPr marL="0" indent="0">
              <a:buNone/>
            </a:pPr>
            <a:r>
              <a:rPr lang="fr-FR" sz="2000" dirty="0">
                <a:solidFill>
                  <a:srgbClr val="002060"/>
                </a:solidFill>
                <a:latin typeface="Tahoma"/>
                <a:ea typeface="Roboto"/>
                <a:cs typeface="Roboto"/>
              </a:rPr>
              <a:t>✔ </a:t>
            </a:r>
            <a:r>
              <a:rPr lang="fr-FR" sz="2000" dirty="0">
                <a:solidFill>
                  <a:srgbClr val="002060"/>
                </a:solidFill>
                <a:latin typeface="Roboto"/>
                <a:ea typeface="Roboto"/>
                <a:cs typeface="Roboto"/>
              </a:rPr>
              <a:t> D</a:t>
            </a:r>
            <a:r>
              <a:rPr lang="fr-FR" sz="2000" dirty="0">
                <a:solidFill>
                  <a:srgbClr val="002060"/>
                </a:solidFill>
                <a:latin typeface="Tahoma"/>
                <a:ea typeface="Tahoma"/>
                <a:cs typeface="Arial"/>
              </a:rPr>
              <a:t>emandeur et pair sont des autorités urbaines (cf. conditions p.27 guide)</a:t>
            </a:r>
            <a:endParaRPr lang="fr-FR" sz="2000">
              <a:solidFill>
                <a:srgbClr val="002060"/>
              </a:solidFill>
              <a:latin typeface="Tahoma"/>
              <a:ea typeface="Tahoma"/>
              <a:cs typeface="Tahoma"/>
            </a:endParaRPr>
          </a:p>
          <a:p>
            <a:pPr marL="0" indent="0">
              <a:buNone/>
            </a:pPr>
            <a:r>
              <a:rPr lang="fr-FR" sz="2000" dirty="0">
                <a:solidFill>
                  <a:srgbClr val="002060"/>
                </a:solidFill>
                <a:latin typeface="Tahoma"/>
                <a:ea typeface="Roboto"/>
                <a:cs typeface="Roboto"/>
              </a:rPr>
              <a:t>✔  </a:t>
            </a:r>
            <a:r>
              <a:rPr lang="fr-FR" sz="2000" dirty="0">
                <a:solidFill>
                  <a:srgbClr val="002060"/>
                </a:solidFill>
                <a:latin typeface="Roboto"/>
                <a:ea typeface="Roboto"/>
                <a:cs typeface="Roboto"/>
              </a:rPr>
              <a:t>A</a:t>
            </a:r>
            <a:r>
              <a:rPr lang="fr-FR" sz="2000" dirty="0">
                <a:solidFill>
                  <a:srgbClr val="002060"/>
                </a:solidFill>
                <a:latin typeface="Tahoma"/>
                <a:ea typeface="Tahoma"/>
                <a:cs typeface="Arial"/>
              </a:rPr>
              <a:t>pprobation de l’autorité de tutelle</a:t>
            </a:r>
            <a:endParaRPr lang="fr-FR" sz="2000" dirty="0">
              <a:solidFill>
                <a:srgbClr val="002060"/>
              </a:solidFill>
              <a:latin typeface="Tahoma"/>
              <a:ea typeface="Tahoma"/>
              <a:cs typeface="Tahoma"/>
            </a:endParaRPr>
          </a:p>
          <a:p>
            <a:pPr marL="0" indent="0">
              <a:buNone/>
            </a:pPr>
            <a:endParaRPr lang="fr-FR" sz="1800">
              <a:latin typeface="Tahoma"/>
              <a:ea typeface="Tahoma"/>
              <a:cs typeface="Tahoma"/>
            </a:endParaRPr>
          </a:p>
        </p:txBody>
      </p:sp>
    </p:spTree>
    <p:extLst>
      <p:ext uri="{BB962C8B-B14F-4D97-AF65-F5344CB8AC3E}">
        <p14:creationId xmlns:p14="http://schemas.microsoft.com/office/powerpoint/2010/main" val="173857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6FAB35-0A87-CE4F-D6EE-DAC5D09F134C}"/>
              </a:ext>
            </a:extLst>
          </p:cNvPr>
          <p:cNvSpPr>
            <a:spLocks noGrp="1"/>
          </p:cNvSpPr>
          <p:nvPr>
            <p:ph type="title"/>
          </p:nvPr>
        </p:nvSpPr>
        <p:spPr/>
        <p:txBody>
          <a:bodyPr lIns="91440" tIns="45720" rIns="91440" bIns="45720" anchor="t"/>
          <a:lstStyle/>
          <a:p>
            <a:r>
              <a:rPr lang="fr-FR" dirty="0">
                <a:solidFill>
                  <a:srgbClr val="1CAF96"/>
                </a:solidFill>
                <a:latin typeface="Tahoma"/>
                <a:ea typeface="Calibri Light"/>
                <a:cs typeface="Calibri Light"/>
              </a:rPr>
              <a:t>Processus de sélection </a:t>
            </a:r>
          </a:p>
        </p:txBody>
      </p:sp>
      <p:sp>
        <p:nvSpPr>
          <p:cNvPr id="3" name="Espace réservé du contenu 2">
            <a:extLst>
              <a:ext uri="{FF2B5EF4-FFF2-40B4-BE49-F238E27FC236}">
                <a16:creationId xmlns:a16="http://schemas.microsoft.com/office/drawing/2014/main" id="{EEED7D43-4E19-036B-4982-70796DC3347F}"/>
              </a:ext>
            </a:extLst>
          </p:cNvPr>
          <p:cNvSpPr>
            <a:spLocks noGrp="1"/>
          </p:cNvSpPr>
          <p:nvPr>
            <p:ph idx="1"/>
          </p:nvPr>
        </p:nvSpPr>
        <p:spPr/>
        <p:txBody>
          <a:bodyPr lIns="91440" tIns="45720" rIns="91440" bIns="45720" anchor="t"/>
          <a:lstStyle/>
          <a:p>
            <a:pPr marL="0" indent="0">
              <a:buNone/>
            </a:pPr>
            <a:r>
              <a:rPr lang="fr-FR" sz="2000" b="1" dirty="0">
                <a:solidFill>
                  <a:srgbClr val="002060"/>
                </a:solidFill>
                <a:latin typeface="Tahoma"/>
                <a:ea typeface="Tahoma"/>
                <a:cs typeface="Arial"/>
              </a:rPr>
              <a:t>3. Évaluation de la qualité</a:t>
            </a:r>
            <a:r>
              <a:rPr lang="fr-FR" sz="2000" dirty="0">
                <a:solidFill>
                  <a:srgbClr val="002060"/>
                </a:solidFill>
                <a:latin typeface="Tahoma"/>
                <a:ea typeface="Tahoma"/>
                <a:cs typeface="Arial"/>
              </a:rPr>
              <a:t> :</a:t>
            </a:r>
            <a:endParaRPr lang="fr-FR" sz="2000">
              <a:solidFill>
                <a:srgbClr val="002060"/>
              </a:solidFill>
              <a:latin typeface="Tahoma"/>
              <a:ea typeface="Tahoma"/>
              <a:cs typeface="Calibri" panose="020F0502020204030204"/>
            </a:endParaRPr>
          </a:p>
          <a:p>
            <a:pPr>
              <a:buFont typeface="Wingdings" panose="020B0604020202020204" pitchFamily="34" charset="0"/>
              <a:buChar char="ü"/>
            </a:pPr>
            <a:r>
              <a:rPr lang="fr-FR" sz="2000" u="sng" dirty="0">
                <a:solidFill>
                  <a:srgbClr val="002060"/>
                </a:solidFill>
                <a:latin typeface="Tahoma"/>
                <a:ea typeface="Tahoma"/>
                <a:cs typeface="Arial"/>
              </a:rPr>
              <a:t>Cohérence et  homogénéité :</a:t>
            </a:r>
            <a:r>
              <a:rPr lang="fr-FR" sz="2000" dirty="0">
                <a:solidFill>
                  <a:srgbClr val="002060"/>
                </a:solidFill>
                <a:latin typeface="Tahoma"/>
                <a:ea typeface="Tahoma"/>
                <a:cs typeface="Arial"/>
              </a:rPr>
              <a:t> le défi relevé se concentre sur mise en œuvre d’une stratégie DUD </a:t>
            </a:r>
            <a:endParaRPr lang="fr-FR" sz="2000">
              <a:solidFill>
                <a:srgbClr val="002060"/>
              </a:solidFill>
              <a:latin typeface="Tahoma"/>
              <a:ea typeface="Tahoma"/>
              <a:cs typeface="Tahoma"/>
            </a:endParaRPr>
          </a:p>
          <a:p>
            <a:pPr>
              <a:buFont typeface="Wingdings" panose="020B0604020202020204" pitchFamily="34" charset="0"/>
              <a:buChar char="ü"/>
            </a:pPr>
            <a:r>
              <a:rPr lang="fr-FR" sz="2000" u="sng" dirty="0">
                <a:solidFill>
                  <a:srgbClr val="002060"/>
                </a:solidFill>
                <a:latin typeface="Tahoma"/>
                <a:ea typeface="Tahoma"/>
                <a:cs typeface="Arial"/>
              </a:rPr>
              <a:t>Motivation :</a:t>
            </a:r>
            <a:r>
              <a:rPr lang="fr-FR" sz="2000" dirty="0">
                <a:solidFill>
                  <a:srgbClr val="002060"/>
                </a:solidFill>
                <a:latin typeface="Tahoma"/>
                <a:ea typeface="Tahoma"/>
                <a:cs typeface="Arial"/>
              </a:rPr>
              <a:t> démontrer l'implication et l'intérêt    </a:t>
            </a:r>
            <a:endParaRPr lang="fr-FR" sz="2000">
              <a:solidFill>
                <a:srgbClr val="002060"/>
              </a:solidFill>
              <a:latin typeface="Tahoma"/>
              <a:ea typeface="Tahoma"/>
              <a:cs typeface="Tahoma"/>
            </a:endParaRPr>
          </a:p>
          <a:p>
            <a:pPr>
              <a:buFont typeface="Wingdings" panose="020B0604020202020204" pitchFamily="34" charset="0"/>
              <a:buChar char="ü"/>
            </a:pPr>
            <a:r>
              <a:rPr lang="fr-FR" sz="2000" dirty="0">
                <a:solidFill>
                  <a:srgbClr val="002060"/>
                </a:solidFill>
                <a:latin typeface="Tahoma"/>
                <a:ea typeface="Tahoma"/>
                <a:cs typeface="Arial"/>
              </a:rPr>
              <a:t>Demande justifie en quoi l’échange contribue à améliorer les capacités des participants à relever le défi spécifié</a:t>
            </a:r>
            <a:endParaRPr lang="fr-FR" sz="2000">
              <a:solidFill>
                <a:srgbClr val="002060"/>
              </a:solidFill>
              <a:latin typeface="Tahoma"/>
              <a:ea typeface="Tahoma"/>
              <a:cs typeface="Tahoma"/>
            </a:endParaRPr>
          </a:p>
          <a:p>
            <a:pPr>
              <a:buFont typeface="Wingdings" panose="020B0604020202020204" pitchFamily="34" charset="0"/>
              <a:buChar char="ü"/>
            </a:pPr>
            <a:r>
              <a:rPr lang="fr-FR" sz="2000" dirty="0">
                <a:solidFill>
                  <a:srgbClr val="002060"/>
                </a:solidFill>
                <a:latin typeface="Tahoma"/>
                <a:ea typeface="Tahoma"/>
                <a:cs typeface="Arial"/>
              </a:rPr>
              <a:t>Type de résultat attendus est cohérent avec CtoC et le thème de l’échange</a:t>
            </a:r>
            <a:endParaRPr lang="fr-FR" sz="2000">
              <a:solidFill>
                <a:srgbClr val="002060"/>
              </a:solidFill>
              <a:latin typeface="Tahoma"/>
              <a:ea typeface="Tahoma"/>
              <a:cs typeface="Tahoma"/>
            </a:endParaRPr>
          </a:p>
          <a:p>
            <a:pPr>
              <a:buFont typeface="Wingdings" panose="020B0604020202020204" pitchFamily="34" charset="0"/>
              <a:buChar char="ü"/>
            </a:pPr>
            <a:r>
              <a:rPr lang="fr-FR" sz="2000" u="sng" dirty="0">
                <a:solidFill>
                  <a:srgbClr val="002060"/>
                </a:solidFill>
                <a:latin typeface="Tahoma"/>
                <a:ea typeface="Tahoma"/>
                <a:cs typeface="Arial"/>
              </a:rPr>
              <a:t>Pairs :</a:t>
            </a:r>
            <a:r>
              <a:rPr lang="fr-FR" sz="2000" dirty="0">
                <a:solidFill>
                  <a:srgbClr val="002060"/>
                </a:solidFill>
                <a:latin typeface="Tahoma"/>
                <a:ea typeface="Tahoma"/>
                <a:cs typeface="Arial"/>
              </a:rPr>
              <a:t> expertise cohérente (si plusieurs pairs, il faut donner une justification pour la participation du second pair)</a:t>
            </a:r>
            <a:endParaRPr lang="fr-FR" sz="2000" dirty="0">
              <a:solidFill>
                <a:srgbClr val="002060"/>
              </a:solidFill>
              <a:latin typeface="Tahoma"/>
              <a:ea typeface="Tahoma"/>
              <a:cs typeface="Tahoma"/>
            </a:endParaRPr>
          </a:p>
          <a:p>
            <a:pPr>
              <a:buFont typeface="Wingdings" panose="020B0604020202020204" pitchFamily="34" charset="0"/>
              <a:buChar char="ü"/>
            </a:pPr>
            <a:endParaRPr lang="fr-FR" dirty="0">
              <a:ea typeface="Calibri"/>
              <a:cs typeface="Calibri"/>
            </a:endParaRPr>
          </a:p>
        </p:txBody>
      </p:sp>
    </p:spTree>
    <p:extLst>
      <p:ext uri="{BB962C8B-B14F-4D97-AF65-F5344CB8AC3E}">
        <p14:creationId xmlns:p14="http://schemas.microsoft.com/office/powerpoint/2010/main" val="3612791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7783-60F2-2326-38FE-B27AE1DA9F60}"/>
              </a:ext>
            </a:extLst>
          </p:cNvPr>
          <p:cNvSpPr>
            <a:spLocks noGrp="1"/>
          </p:cNvSpPr>
          <p:nvPr>
            <p:ph type="title"/>
          </p:nvPr>
        </p:nvSpPr>
        <p:spPr>
          <a:xfrm>
            <a:off x="838200" y="365126"/>
            <a:ext cx="7198360" cy="1184014"/>
          </a:xfrm>
        </p:spPr>
        <p:txBody>
          <a:bodyPr/>
          <a:lstStyle/>
          <a:p>
            <a:r>
              <a:rPr lang="en-US" sz="4000" dirty="0">
                <a:latin typeface="Tahoma" panose="020B0604030504040204" pitchFamily="34" charset="0"/>
                <a:ea typeface="Tahoma" panose="020B0604030504040204" pitchFamily="34" charset="0"/>
                <a:cs typeface="Tahoma" panose="020B0604030504040204" pitchFamily="34" charset="0"/>
              </a:rPr>
              <a:t>City-to-City Exchanges </a:t>
            </a:r>
            <a:r>
              <a:rPr lang="en-US" sz="4000" dirty="0" err="1">
                <a:latin typeface="Tahoma" panose="020B0604030504040204" pitchFamily="34" charset="0"/>
                <a:ea typeface="Tahoma" panose="020B0604030504040204" pitchFamily="34" charset="0"/>
                <a:cs typeface="Tahoma" panose="020B0604030504040204" pitchFamily="34" charset="0"/>
              </a:rPr>
              <a:t>en</a:t>
            </a:r>
            <a:r>
              <a:rPr lang="en-US" sz="4000" dirty="0">
                <a:latin typeface="Tahoma" panose="020B0604030504040204" pitchFamily="34" charset="0"/>
                <a:ea typeface="Tahoma" panose="020B0604030504040204" pitchFamily="34" charset="0"/>
                <a:cs typeface="Tahoma" panose="020B0604030504040204" pitchFamily="34" charset="0"/>
              </a:rPr>
              <a:t> 2023 – Phase </a:t>
            </a:r>
            <a:r>
              <a:rPr lang="en-US" sz="4000" dirty="0" err="1">
                <a:latin typeface="Tahoma" panose="020B0604030504040204" pitchFamily="34" charset="0"/>
                <a:ea typeface="Tahoma" panose="020B0604030504040204" pitchFamily="34" charset="0"/>
                <a:cs typeface="Tahoma" panose="020B0604030504040204" pitchFamily="34" charset="0"/>
              </a:rPr>
              <a:t>pilote</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11E31AA-7585-3C2A-3623-F3D6B5DEDA7B}"/>
              </a:ext>
            </a:extLst>
          </p:cNvPr>
          <p:cNvSpPr>
            <a:spLocks noGrp="1"/>
          </p:cNvSpPr>
          <p:nvPr>
            <p:ph idx="1"/>
          </p:nvPr>
        </p:nvSpPr>
        <p:spPr>
          <a:xfrm>
            <a:off x="838200" y="1682356"/>
            <a:ext cx="10292255" cy="3153103"/>
          </a:xfrm>
        </p:spPr>
        <p:txBody>
          <a:bodyPr>
            <a:normAutofit/>
          </a:bodyPr>
          <a:lstStyle/>
          <a:p>
            <a:pPr marL="0" indent="0">
              <a:spcAft>
                <a:spcPts val="1200"/>
              </a:spcAft>
              <a:buNone/>
            </a:pPr>
            <a:r>
              <a:rPr lang="en-US" sz="2000" dirty="0">
                <a:latin typeface="Tahoma" panose="020B0604030504040204" pitchFamily="34" charset="0"/>
                <a:ea typeface="Tahoma" panose="020B0604030504040204" pitchFamily="34" charset="0"/>
                <a:cs typeface="Tahoma" panose="020B0604030504040204" pitchFamily="34" charset="0"/>
              </a:rPr>
              <a:t>Phase </a:t>
            </a:r>
            <a:r>
              <a:rPr lang="en-US" sz="2000" dirty="0" err="1">
                <a:latin typeface="Tahoma" panose="020B0604030504040204" pitchFamily="34" charset="0"/>
                <a:ea typeface="Tahoma" panose="020B0604030504040204" pitchFamily="34" charset="0"/>
                <a:cs typeface="Tahoma" panose="020B0604030504040204" pitchFamily="34" charset="0"/>
              </a:rPr>
              <a:t>pilote</a:t>
            </a:r>
            <a:r>
              <a:rPr lang="en-US" sz="2000" dirty="0">
                <a:latin typeface="Tahoma" panose="020B0604030504040204" pitchFamily="34" charset="0"/>
                <a:ea typeface="Tahoma" panose="020B0604030504040204" pitchFamily="34" charset="0"/>
                <a:cs typeface="Tahoma" panose="020B0604030504040204" pitchFamily="34" charset="0"/>
              </a:rPr>
              <a:t> </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4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avril</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2023 - 17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novembre</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2023</a:t>
            </a:r>
          </a:p>
          <a:p>
            <a:pPr marL="0" indent="0">
              <a:spcAft>
                <a:spcPts val="1200"/>
              </a:spcAft>
              <a:buNone/>
            </a:pP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Résultats</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 </a:t>
            </a:r>
          </a:p>
          <a:p>
            <a:pPr marL="285750" indent="-285750" algn="just">
              <a:spcBef>
                <a:spcPts val="600"/>
              </a:spcBef>
              <a:spcAft>
                <a:spcPts val="600"/>
              </a:spcAft>
              <a:buFont typeface="Arial" panose="020B0604020202020204" pitchFamily="34" charset="0"/>
              <a:buBlip>
                <a:blip r:embed="rId3"/>
              </a:buBlip>
            </a:pP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43 candidatures</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avec environ </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90 </a:t>
            </a:r>
            <a:r>
              <a:rPr lang="en-GB" sz="2000" b="1" dirty="0" err="1">
                <a:solidFill>
                  <a:srgbClr val="0C114D"/>
                </a:solidFill>
                <a:latin typeface="Tahoma" panose="020B0604030504040204" pitchFamily="34" charset="0"/>
                <a:ea typeface="Tahoma" panose="020B0604030504040204" pitchFamily="34" charset="0"/>
                <a:cs typeface="Tahoma" panose="020B0604030504040204" pitchFamily="34" charset="0"/>
              </a:rPr>
              <a:t>villes</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fr-FR" sz="2000" dirty="0">
                <a:solidFill>
                  <a:srgbClr val="0C114D"/>
                </a:solidFill>
                <a:latin typeface="Tahoma" panose="020B0604030504040204" pitchFamily="34" charset="0"/>
                <a:ea typeface="Tahoma" panose="020B0604030504040204" pitchFamily="34" charset="0"/>
                <a:cs typeface="Tahoma" panose="020B0604030504040204" pitchFamily="34" charset="0"/>
              </a:rPr>
              <a:t>engagés en tant que candidats ou pairs. L'évaluation est actuellement en cours.</a:t>
            </a:r>
          </a:p>
          <a:p>
            <a:pPr marL="285750" indent="-285750" algn="just">
              <a:spcBef>
                <a:spcPts val="600"/>
              </a:spcBef>
              <a:spcAft>
                <a:spcPts val="600"/>
              </a:spcAft>
              <a:buFont typeface="Arial" panose="020B0604020202020204" pitchFamily="34" charset="0"/>
              <a:buBlip>
                <a:blip r:embed="rId3"/>
              </a:buBlip>
            </a:pP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Approximativement</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90%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sont</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des </a:t>
            </a:r>
            <a:r>
              <a:rPr lang="en-GB" sz="2000" b="1" dirty="0" err="1">
                <a:solidFill>
                  <a:srgbClr val="0C114D"/>
                </a:solidFill>
                <a:latin typeface="Tahoma" panose="020B0604030504040204" pitchFamily="34" charset="0"/>
                <a:ea typeface="Tahoma" panose="020B0604030504040204" pitchFamily="34" charset="0"/>
                <a:cs typeface="Tahoma" panose="020B0604030504040204" pitchFamily="34" charset="0"/>
              </a:rPr>
              <a:t>villes</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 petites </a:t>
            </a:r>
            <a:r>
              <a:rPr lang="en-GB" sz="2000" b="1" dirty="0" err="1">
                <a:solidFill>
                  <a:srgbClr val="0C114D"/>
                </a:solidFill>
                <a:latin typeface="Tahoma" panose="020B0604030504040204" pitchFamily="34" charset="0"/>
                <a:ea typeface="Tahoma" panose="020B0604030504040204" pitchFamily="34" charset="0"/>
                <a:cs typeface="Tahoma" panose="020B0604030504040204" pitchFamily="34" charset="0"/>
              </a:rPr>
              <a:t>ou</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b="1" dirty="0" err="1">
                <a:solidFill>
                  <a:srgbClr val="0C114D"/>
                </a:solidFill>
                <a:latin typeface="Tahoma" panose="020B0604030504040204" pitchFamily="34" charset="0"/>
                <a:ea typeface="Tahoma" panose="020B0604030504040204" pitchFamily="34" charset="0"/>
                <a:cs typeface="Tahoma" panose="020B0604030504040204" pitchFamily="34" charset="0"/>
              </a:rPr>
              <a:t>moyennes</a:t>
            </a:r>
            <a:r>
              <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rPr>
              <a:t> </a:t>
            </a:r>
          </a:p>
          <a:p>
            <a:pPr marL="285750" indent="-285750" algn="just">
              <a:spcBef>
                <a:spcPts val="600"/>
              </a:spcBef>
              <a:spcAft>
                <a:spcPts val="600"/>
              </a:spcAft>
              <a:buFont typeface="Arial" panose="020B0604020202020204" pitchFamily="34" charset="0"/>
              <a:buBlip>
                <a:blip r:embed="rId3"/>
              </a:buBlip>
            </a:pP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Approximativement</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75%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sont</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situées</a:t>
            </a:r>
            <a:r>
              <a:rPr lang="en-GB" sz="2000" dirty="0">
                <a:solidFill>
                  <a:srgbClr val="0C114D"/>
                </a:solidFill>
                <a:latin typeface="Tahoma" panose="020B0604030504040204" pitchFamily="34" charset="0"/>
                <a:ea typeface="Tahoma" panose="020B0604030504040204" pitchFamily="34" charset="0"/>
                <a:cs typeface="Tahoma" panose="020B0604030504040204" pitchFamily="34" charset="0"/>
              </a:rPr>
              <a:t> </a:t>
            </a:r>
            <a:r>
              <a:rPr lang="en-GB" sz="2000" dirty="0" err="1">
                <a:solidFill>
                  <a:srgbClr val="0C114D"/>
                </a:solidFill>
                <a:latin typeface="Tahoma" panose="020B0604030504040204" pitchFamily="34" charset="0"/>
                <a:ea typeface="Tahoma" panose="020B0604030504040204" pitchFamily="34" charset="0"/>
                <a:cs typeface="Tahoma" panose="020B0604030504040204" pitchFamily="34" charset="0"/>
              </a:rPr>
              <a:t>en</a:t>
            </a:r>
            <a:r>
              <a:rPr lang="fr-FR" sz="2000" b="1" dirty="0">
                <a:solidFill>
                  <a:srgbClr val="0C114D"/>
                </a:solidFill>
                <a:latin typeface="Tahoma" panose="020B0604030504040204" pitchFamily="34" charset="0"/>
                <a:ea typeface="Tahoma" panose="020B0604030504040204" pitchFamily="34" charset="0"/>
                <a:cs typeface="Tahoma" panose="020B0604030504040204" pitchFamily="34" charset="0"/>
              </a:rPr>
              <a:t> régions moins développées ou en transition</a:t>
            </a:r>
            <a:endParaRPr lang="en-GB" sz="2000" b="1" dirty="0">
              <a:solidFill>
                <a:srgbClr val="0C114D"/>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7E9A3089-0FF3-80CF-5FF4-E13FDDE5E3C8}"/>
              </a:ext>
            </a:extLst>
          </p:cNvPr>
          <p:cNvSpPr txBox="1">
            <a:spLocks/>
          </p:cNvSpPr>
          <p:nvPr/>
        </p:nvSpPr>
        <p:spPr>
          <a:xfrm>
            <a:off x="838200" y="4990595"/>
            <a:ext cx="8747234" cy="1786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0C114D"/>
                </a:solidFill>
                <a:effectLst/>
                <a:uLnTx/>
                <a:uFillTx/>
                <a:latin typeface="Tahoma"/>
                <a:ea typeface="Calibri" panose="020F0502020204030204" pitchFamily="34" charset="0"/>
                <a:cs typeface="Tahoma" panose="020B0604030504040204" pitchFamily="34" charset="0"/>
              </a:rPr>
              <a:t>En raison du grand intérêt manifesté par les villes, nous avons décidé d'ouvrir l'appel en continu. </a:t>
            </a:r>
            <a:endParaRPr kumimoji="0" lang="en-GB" sz="2000" b="1" i="0" u="none" strike="noStrike" kern="1200" cap="none" spc="0" normalizeH="0" baseline="0" noProof="0" dirty="0">
              <a:ln>
                <a:noFill/>
              </a:ln>
              <a:solidFill>
                <a:srgbClr val="0C114D"/>
              </a:solidFill>
              <a:effectLst/>
              <a:uLnTx/>
              <a:uFillTx/>
              <a:latin typeface="Tahoma"/>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2941188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7783-60F2-2326-38FE-B27AE1DA9F60}"/>
              </a:ext>
            </a:extLst>
          </p:cNvPr>
          <p:cNvSpPr>
            <a:spLocks noGrp="1"/>
          </p:cNvSpPr>
          <p:nvPr>
            <p:ph type="title"/>
          </p:nvPr>
        </p:nvSpPr>
        <p:spPr/>
        <p:txBody>
          <a:bodyPr/>
          <a:lstStyle/>
          <a:p>
            <a:r>
              <a:rPr lang="en-US" sz="4000" dirty="0">
                <a:latin typeface="Tahoma" panose="020B0604030504040204" pitchFamily="34" charset="0"/>
                <a:ea typeface="Tahoma" panose="020B0604030504040204" pitchFamily="34" charset="0"/>
                <a:cs typeface="Tahoma" panose="020B0604030504040204" pitchFamily="34" charset="0"/>
              </a:rPr>
              <a:t>City-to-City Exchanges </a:t>
            </a:r>
            <a:r>
              <a:rPr lang="en-US" sz="4000" dirty="0" err="1">
                <a:latin typeface="Tahoma" panose="020B0604030504040204" pitchFamily="34" charset="0"/>
                <a:ea typeface="Tahoma" panose="020B0604030504040204" pitchFamily="34" charset="0"/>
                <a:cs typeface="Tahoma" panose="020B0604030504040204" pitchFamily="34" charset="0"/>
              </a:rPr>
              <a:t>en</a:t>
            </a:r>
            <a:r>
              <a:rPr lang="en-US" sz="4000" dirty="0">
                <a:latin typeface="Tahoma" panose="020B0604030504040204" pitchFamily="34" charset="0"/>
                <a:ea typeface="Tahoma" panose="020B0604030504040204" pitchFamily="34" charset="0"/>
                <a:cs typeface="Tahoma" panose="020B0604030504040204" pitchFamily="34" charset="0"/>
              </a:rPr>
              <a:t> 2024</a:t>
            </a:r>
          </a:p>
        </p:txBody>
      </p:sp>
      <p:sp>
        <p:nvSpPr>
          <p:cNvPr id="4" name="Content Placeholder 3">
            <a:extLst>
              <a:ext uri="{FF2B5EF4-FFF2-40B4-BE49-F238E27FC236}">
                <a16:creationId xmlns:a16="http://schemas.microsoft.com/office/drawing/2014/main" id="{E02709FD-A633-1835-F82A-9FF8180341EC}"/>
              </a:ext>
            </a:extLst>
          </p:cNvPr>
          <p:cNvSpPr txBox="1">
            <a:spLocks/>
          </p:cNvSpPr>
          <p:nvPr/>
        </p:nvSpPr>
        <p:spPr>
          <a:xfrm>
            <a:off x="733095" y="1582746"/>
            <a:ext cx="7549668" cy="3985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2000" b="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Approbation et mise en œuvre des demandes C2C reçues en 2023. </a:t>
            </a:r>
          </a:p>
          <a:p>
            <a:pPr marL="285750" marR="0" lvl="0" indent="-285750" algn="just" defTabSz="9144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2000" b="1"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L'appel est ouvert en permanence - les villes peuvent postuler lorsqu'elles en ont besoin/envie ! </a:t>
            </a:r>
          </a:p>
          <a:p>
            <a:pPr marL="285750" marR="0" lvl="0" indent="-285750" algn="just" defTabSz="9144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2000" b="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Les évaluations sont effectuées sur une base continue.</a:t>
            </a:r>
          </a:p>
          <a:p>
            <a:pPr marL="285750" marR="0" lvl="0" indent="-285750" algn="just" defTabSz="9144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2000" b="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Révision des lignes directrices et simplification de l'application.</a:t>
            </a:r>
          </a:p>
          <a:p>
            <a:pPr marL="285750" marR="0" lvl="0" indent="-285750" algn="just" defTabSz="9144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2000" b="1"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Les consultations bilatérales </a:t>
            </a:r>
            <a:r>
              <a:rPr kumimoji="0" lang="fr-FR" sz="200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sont toujours disponibles </a:t>
            </a:r>
            <a:r>
              <a:rPr kumimoji="0" lang="fr-BE" sz="200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hlinkClick r:id="rId4"/>
              </a:rPr>
              <a:t>ici</a:t>
            </a:r>
            <a:endParaRPr kumimoji="0" lang="en-GB" sz="2000" b="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2000" b="1"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Le formulaire de demande </a:t>
            </a:r>
            <a:r>
              <a:rPr kumimoji="0" lang="fr-FR" sz="200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est toujours disponible </a:t>
            </a:r>
            <a:r>
              <a:rPr kumimoji="0" lang="en-GB" sz="2000" b="0" i="0" u="none" strike="noStrike" kern="1200" cap="none" spc="0" normalizeH="0" baseline="0" noProof="0" dirty="0" err="1">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hlinkClick r:id="rId5"/>
              </a:rPr>
              <a:t>ici</a:t>
            </a:r>
            <a:endParaRPr kumimoji="0" lang="en-GB" sz="2000" b="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No alternative text description for this image">
            <a:extLst>
              <a:ext uri="{FF2B5EF4-FFF2-40B4-BE49-F238E27FC236}">
                <a16:creationId xmlns:a16="http://schemas.microsoft.com/office/drawing/2014/main" id="{77B7E3C9-115D-EFF2-694B-D233A4459F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1903" y="1651000"/>
            <a:ext cx="2158851" cy="287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928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7447BC2-AE1F-38A0-4ADC-734BB2CA96EE}"/>
              </a:ext>
            </a:extLst>
          </p:cNvPr>
          <p:cNvSpPr>
            <a:spLocks noGrp="1"/>
          </p:cNvSpPr>
          <p:nvPr>
            <p:ph type="sldNum" sz="quarter" idx="12"/>
          </p:nvPr>
        </p:nvSpPr>
        <p:spPr/>
        <p:txBody>
          <a:bodyPr/>
          <a:lstStyle/>
          <a:p>
            <a:fld id="{E4C64259-28AC-924C-911A-BBAFD62CBBD7}" type="slidenum">
              <a:rPr lang="fr-FR" smtClean="0"/>
              <a:pPr/>
              <a:t>28</a:t>
            </a:fld>
            <a:endParaRPr lang="fr-FR" dirty="0"/>
          </a:p>
        </p:txBody>
      </p:sp>
      <p:pic>
        <p:nvPicPr>
          <p:cNvPr id="6" name="Image 5">
            <a:extLst>
              <a:ext uri="{FF2B5EF4-FFF2-40B4-BE49-F238E27FC236}">
                <a16:creationId xmlns:a16="http://schemas.microsoft.com/office/drawing/2014/main" id="{08554F9A-C8E8-82E4-C59F-3BC15CBB7FA2}"/>
              </a:ext>
            </a:extLst>
          </p:cNvPr>
          <p:cNvPicPr>
            <a:picLocks noChangeAspect="1"/>
          </p:cNvPicPr>
          <p:nvPr/>
        </p:nvPicPr>
        <p:blipFill rotWithShape="1">
          <a:blip r:embed="rId2"/>
          <a:srcRect t="-1" b="-5415"/>
          <a:stretch/>
        </p:blipFill>
        <p:spPr>
          <a:xfrm rot="16734585">
            <a:off x="9384063" y="3576911"/>
            <a:ext cx="3188214" cy="3376936"/>
          </a:xfrm>
          <a:prstGeom prst="rect">
            <a:avLst/>
          </a:prstGeom>
        </p:spPr>
      </p:pic>
      <p:sp>
        <p:nvSpPr>
          <p:cNvPr id="7" name="Titre 1">
            <a:extLst>
              <a:ext uri="{FF2B5EF4-FFF2-40B4-BE49-F238E27FC236}">
                <a16:creationId xmlns:a16="http://schemas.microsoft.com/office/drawing/2014/main" id="{F1F3FB4B-AF70-4C60-DE5C-90C8D89F09D9}"/>
              </a:ext>
            </a:extLst>
          </p:cNvPr>
          <p:cNvSpPr txBox="1">
            <a:spLocks/>
          </p:cNvSpPr>
          <p:nvPr/>
        </p:nvSpPr>
        <p:spPr>
          <a:xfrm>
            <a:off x="1524000" y="2127974"/>
            <a:ext cx="9144000" cy="694562"/>
          </a:xfrm>
          <a:prstGeom prst="rect">
            <a:avLst/>
          </a:prstGeom>
        </p:spPr>
        <p:txBody>
          <a:bodyPr/>
          <a:lstStyle>
            <a:lvl1pPr algn="l" defTabSz="914400" rtl="0" eaLnBrk="1" latinLnBrk="0" hangingPunct="1">
              <a:lnSpc>
                <a:spcPct val="90000"/>
              </a:lnSpc>
              <a:spcBef>
                <a:spcPct val="0"/>
              </a:spcBef>
              <a:buNone/>
              <a:defRPr sz="2400" kern="12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pPr algn="ctr"/>
            <a:r>
              <a:rPr lang="fr-FR" sz="4000" b="1" dirty="0" err="1"/>
              <a:t>Thanks</a:t>
            </a:r>
            <a:r>
              <a:rPr lang="fr-FR" sz="4000" b="1" dirty="0"/>
              <a:t> for </a:t>
            </a:r>
            <a:r>
              <a:rPr lang="fr-FR" sz="4000" b="1" dirty="0" err="1"/>
              <a:t>your</a:t>
            </a:r>
            <a:r>
              <a:rPr lang="fr-FR" sz="4000" b="1" dirty="0"/>
              <a:t> attention !</a:t>
            </a:r>
          </a:p>
        </p:txBody>
      </p:sp>
      <p:sp>
        <p:nvSpPr>
          <p:cNvPr id="8" name="Sous-titre 2">
            <a:extLst>
              <a:ext uri="{FF2B5EF4-FFF2-40B4-BE49-F238E27FC236}">
                <a16:creationId xmlns:a16="http://schemas.microsoft.com/office/drawing/2014/main" id="{87D3306C-B223-1E2E-69CF-43F7BA9D3B16}"/>
              </a:ext>
            </a:extLst>
          </p:cNvPr>
          <p:cNvSpPr txBox="1">
            <a:spLocks/>
          </p:cNvSpPr>
          <p:nvPr/>
        </p:nvSpPr>
        <p:spPr>
          <a:xfrm>
            <a:off x="40641" y="3323070"/>
            <a:ext cx="12191999" cy="4297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b="1" dirty="0" err="1">
                <a:solidFill>
                  <a:srgbClr val="003399"/>
                </a:solidFill>
                <a:latin typeface="Tahoma" panose="020B0604030504040204" pitchFamily="34" charset="0"/>
                <a:ea typeface="Tahoma" panose="020B0604030504040204" pitchFamily="34" charset="0"/>
                <a:cs typeface="Tahoma" panose="020B0604030504040204" pitchFamily="34" charset="0"/>
              </a:rPr>
              <a:t>Get</a:t>
            </a:r>
            <a:r>
              <a:rPr lang="fr-FR" sz="2400" b="1" dirty="0">
                <a:solidFill>
                  <a:srgbClr val="003399"/>
                </a:solidFill>
                <a:latin typeface="Tahoma" panose="020B0604030504040204" pitchFamily="34" charset="0"/>
                <a:ea typeface="Tahoma" panose="020B0604030504040204" pitchFamily="34" charset="0"/>
                <a:cs typeface="Tahoma" panose="020B0604030504040204" pitchFamily="34" charset="0"/>
              </a:rPr>
              <a:t> in </a:t>
            </a:r>
            <a:r>
              <a:rPr lang="fr-FR" sz="2400" b="1" dirty="0" err="1">
                <a:solidFill>
                  <a:srgbClr val="003399"/>
                </a:solidFill>
                <a:latin typeface="Tahoma" panose="020B0604030504040204" pitchFamily="34" charset="0"/>
                <a:ea typeface="Tahoma" panose="020B0604030504040204" pitchFamily="34" charset="0"/>
                <a:cs typeface="Tahoma" panose="020B0604030504040204" pitchFamily="34" charset="0"/>
              </a:rPr>
              <a:t>touch</a:t>
            </a:r>
            <a:r>
              <a:rPr lang="fr-FR" sz="2400" b="1" dirty="0">
                <a:solidFill>
                  <a:srgbClr val="003399"/>
                </a:solidFill>
                <a:latin typeface="Tahoma" panose="020B0604030504040204" pitchFamily="34" charset="0"/>
                <a:ea typeface="Tahoma" panose="020B0604030504040204" pitchFamily="34" charset="0"/>
                <a:cs typeface="Tahoma" panose="020B0604030504040204" pitchFamily="34" charset="0"/>
              </a:rPr>
              <a:t> </a:t>
            </a:r>
            <a:r>
              <a:rPr lang="fr-FR" sz="2400" b="1" dirty="0" err="1">
                <a:solidFill>
                  <a:srgbClr val="003399"/>
                </a:solidFill>
                <a:latin typeface="Tahoma" panose="020B0604030504040204" pitchFamily="34" charset="0"/>
                <a:ea typeface="Tahoma" panose="020B0604030504040204" pitchFamily="34" charset="0"/>
                <a:cs typeface="Tahoma" panose="020B0604030504040204" pitchFamily="34" charset="0"/>
              </a:rPr>
              <a:t>with</a:t>
            </a:r>
            <a:r>
              <a:rPr lang="fr-FR" sz="2400" b="1" dirty="0">
                <a:solidFill>
                  <a:srgbClr val="003399"/>
                </a:solidFill>
                <a:latin typeface="Tahoma" panose="020B0604030504040204" pitchFamily="34" charset="0"/>
                <a:ea typeface="Tahoma" panose="020B0604030504040204" pitchFamily="34" charset="0"/>
                <a:cs typeface="Tahoma" panose="020B0604030504040204" pitchFamily="34" charset="0"/>
              </a:rPr>
              <a:t> us</a:t>
            </a:r>
          </a:p>
        </p:txBody>
      </p:sp>
      <p:sp>
        <p:nvSpPr>
          <p:cNvPr id="10" name="Sous-titre 2">
            <a:extLst>
              <a:ext uri="{FF2B5EF4-FFF2-40B4-BE49-F238E27FC236}">
                <a16:creationId xmlns:a16="http://schemas.microsoft.com/office/drawing/2014/main" id="{51E39260-97A7-E4C3-E400-761C3F1F17C4}"/>
              </a:ext>
            </a:extLst>
          </p:cNvPr>
          <p:cNvSpPr txBox="1">
            <a:spLocks/>
          </p:cNvSpPr>
          <p:nvPr/>
        </p:nvSpPr>
        <p:spPr>
          <a:xfrm>
            <a:off x="40640" y="4176147"/>
            <a:ext cx="12192000" cy="134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30000"/>
              </a:lnSpc>
              <a:buNone/>
            </a:pP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rPr>
              <a:t>Fabian Massart (</a:t>
            </a: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hlinkClick r:id="rId3"/>
              </a:rPr>
              <a:t>Fabian.massart@uliege.be</a:t>
            </a: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rPr>
              <a:t>)</a:t>
            </a:r>
          </a:p>
          <a:p>
            <a:pPr marL="0" indent="0" algn="ctr">
              <a:lnSpc>
                <a:spcPct val="30000"/>
              </a:lnSpc>
              <a:buNone/>
            </a:pPr>
            <a:endPar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30000"/>
              </a:lnSpc>
              <a:buNone/>
            </a:pP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rPr>
              <a:t>Joachim </a:t>
            </a:r>
            <a:r>
              <a:rPr lang="fr-FR" sz="2400" dirty="0" err="1">
                <a:solidFill>
                  <a:srgbClr val="003399"/>
                </a:solidFill>
                <a:latin typeface="Tahoma" panose="020B0604030504040204" pitchFamily="34" charset="0"/>
                <a:ea typeface="Tahoma" panose="020B0604030504040204" pitchFamily="34" charset="0"/>
                <a:cs typeface="Tahoma" panose="020B0604030504040204" pitchFamily="34" charset="0"/>
              </a:rPr>
              <a:t>Vercruysse</a:t>
            </a: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rPr>
              <a:t> (</a:t>
            </a: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hlinkClick r:id="rId4"/>
              </a:rPr>
              <a:t>joachim.vercruysse@ugent.be</a:t>
            </a: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rPr>
              <a:t>)</a:t>
            </a:r>
          </a:p>
          <a:p>
            <a:pPr marL="0" indent="0" algn="ctr">
              <a:lnSpc>
                <a:spcPct val="30000"/>
              </a:lnSpc>
              <a:buNone/>
            </a:pPr>
            <a:endPar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30000"/>
              </a:lnSpc>
              <a:buNone/>
            </a:pPr>
            <a:r>
              <a:rPr lang="fr-FR" sz="2400" dirty="0" err="1">
                <a:solidFill>
                  <a:srgbClr val="003399"/>
                </a:solidFill>
                <a:latin typeface="Tahoma" panose="020B0604030504040204" pitchFamily="34" charset="0"/>
                <a:ea typeface="Tahoma" panose="020B0604030504040204" pitchFamily="34" charset="0"/>
                <a:cs typeface="Tahoma" panose="020B0604030504040204" pitchFamily="34" charset="0"/>
              </a:rPr>
              <a:t>Raissa</a:t>
            </a: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rPr>
              <a:t> Mohamed </a:t>
            </a:r>
            <a:r>
              <a:rPr lang="fr-FR" sz="2400" dirty="0" err="1">
                <a:solidFill>
                  <a:srgbClr val="003399"/>
                </a:solidFill>
                <a:latin typeface="Tahoma" panose="020B0604030504040204" pitchFamily="34" charset="0"/>
                <a:ea typeface="Tahoma" panose="020B0604030504040204" pitchFamily="34" charset="0"/>
                <a:cs typeface="Tahoma" panose="020B0604030504040204" pitchFamily="34" charset="0"/>
              </a:rPr>
              <a:t>Robleh</a:t>
            </a: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rPr>
              <a:t>  (</a:t>
            </a:r>
            <a:r>
              <a:rPr lang="fr-FR" sz="2400" dirty="0" err="1">
                <a:solidFill>
                  <a:srgbClr val="003399"/>
                </a:solidFill>
                <a:latin typeface="Tahoma" panose="020B0604030504040204" pitchFamily="34" charset="0"/>
                <a:ea typeface="Tahoma" panose="020B0604030504040204" pitchFamily="34" charset="0"/>
                <a:cs typeface="Tahoma" panose="020B0604030504040204" pitchFamily="34" charset="0"/>
                <a:hlinkClick r:id="rId5"/>
              </a:rPr>
              <a:t>rmohamedrobleh@sprb.brussels</a:t>
            </a:r>
            <a:r>
              <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rPr>
              <a:t>) </a:t>
            </a:r>
          </a:p>
          <a:p>
            <a:pPr marL="0" indent="0" algn="ctr">
              <a:lnSpc>
                <a:spcPct val="30000"/>
              </a:lnSpc>
              <a:buFont typeface="Arial" panose="020B0604020202020204" pitchFamily="34" charset="0"/>
              <a:buNone/>
            </a:pPr>
            <a:endParaRPr lang="fr-FR" sz="24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 12" descr="Une image contenant capture d’écran, Graphique, Caractère coloré, conception&#10;&#10;Description générée automatiquement">
            <a:extLst>
              <a:ext uri="{FF2B5EF4-FFF2-40B4-BE49-F238E27FC236}">
                <a16:creationId xmlns:a16="http://schemas.microsoft.com/office/drawing/2014/main" id="{AFBDF938-92A9-8234-6712-ECFBF9A3C282}"/>
              </a:ext>
            </a:extLst>
          </p:cNvPr>
          <p:cNvPicPr>
            <a:picLocks noChangeAspect="1"/>
          </p:cNvPicPr>
          <p:nvPr/>
        </p:nvPicPr>
        <p:blipFill>
          <a:blip r:embed="rId6"/>
          <a:stretch>
            <a:fillRect/>
          </a:stretch>
        </p:blipFill>
        <p:spPr>
          <a:xfrm rot="4396504">
            <a:off x="-906383" y="-1446189"/>
            <a:ext cx="3534179" cy="4943170"/>
          </a:xfrm>
          <a:prstGeom prst="rect">
            <a:avLst/>
          </a:prstGeom>
        </p:spPr>
      </p:pic>
      <p:pic>
        <p:nvPicPr>
          <p:cNvPr id="15" name="Image 14">
            <a:extLst>
              <a:ext uri="{FF2B5EF4-FFF2-40B4-BE49-F238E27FC236}">
                <a16:creationId xmlns:a16="http://schemas.microsoft.com/office/drawing/2014/main" id="{D32B59F1-7888-33E1-851A-2334D25A3493}"/>
              </a:ext>
            </a:extLst>
          </p:cNvPr>
          <p:cNvPicPr>
            <a:picLocks noChangeAspect="1"/>
          </p:cNvPicPr>
          <p:nvPr/>
        </p:nvPicPr>
        <p:blipFill>
          <a:blip r:embed="rId7"/>
          <a:stretch>
            <a:fillRect/>
          </a:stretch>
        </p:blipFill>
        <p:spPr>
          <a:xfrm>
            <a:off x="4545080" y="3746407"/>
            <a:ext cx="3213100" cy="101600"/>
          </a:xfrm>
          <a:prstGeom prst="rect">
            <a:avLst/>
          </a:prstGeom>
        </p:spPr>
      </p:pic>
      <p:sp>
        <p:nvSpPr>
          <p:cNvPr id="17" name="ZoneTexte 16">
            <a:extLst>
              <a:ext uri="{FF2B5EF4-FFF2-40B4-BE49-F238E27FC236}">
                <a16:creationId xmlns:a16="http://schemas.microsoft.com/office/drawing/2014/main" id="{7B809681-7110-4E6F-A39C-672839ED3D41}"/>
              </a:ext>
            </a:extLst>
          </p:cNvPr>
          <p:cNvSpPr txBox="1"/>
          <p:nvPr/>
        </p:nvSpPr>
        <p:spPr>
          <a:xfrm>
            <a:off x="385618" y="6251875"/>
            <a:ext cx="7073838" cy="707886"/>
          </a:xfrm>
          <a:prstGeom prst="rect">
            <a:avLst/>
          </a:prstGeom>
          <a:noFill/>
        </p:spPr>
        <p:txBody>
          <a:bodyPr wrap="square" rtlCol="0">
            <a:spAutoFit/>
          </a:bodyPr>
          <a:lstStyle/>
          <a:p>
            <a:r>
              <a:rPr lang="fr-FR" sz="2000" dirty="0">
                <a:solidFill>
                  <a:srgbClr val="767676"/>
                </a:solidFill>
                <a:effectLst/>
                <a:latin typeface="Tahoma" panose="020B0604030504040204" pitchFamily="34" charset="0"/>
                <a:hlinkClick r:id="rId8"/>
              </a:rPr>
              <a:t>www.urban-initiative.eu</a:t>
            </a:r>
            <a:r>
              <a:rPr lang="fr-FR" sz="2000" dirty="0">
                <a:solidFill>
                  <a:srgbClr val="767676"/>
                </a:solidFill>
                <a:effectLst/>
                <a:latin typeface="Tahoma" panose="020B0604030504040204" pitchFamily="34" charset="0"/>
              </a:rPr>
              <a:t>     </a:t>
            </a:r>
            <a:r>
              <a:rPr lang="fr-FR" sz="2000" dirty="0">
                <a:solidFill>
                  <a:srgbClr val="767676"/>
                </a:solidFill>
                <a:effectLst/>
                <a:latin typeface="Tahoma" panose="020B0604030504040204" pitchFamily="34" charset="0"/>
                <a:hlinkClick r:id="rId9"/>
              </a:rPr>
              <a:t>www.urbact.eu</a:t>
            </a:r>
            <a:r>
              <a:rPr lang="fr-FR" sz="2000" dirty="0">
                <a:solidFill>
                  <a:srgbClr val="767676"/>
                </a:solidFill>
                <a:effectLst/>
                <a:latin typeface="Tahoma" panose="020B0604030504040204" pitchFamily="34" charset="0"/>
              </a:rPr>
              <a:t>  </a:t>
            </a:r>
            <a:endParaRPr lang="fr-FR" sz="2000" dirty="0">
              <a:solidFill>
                <a:srgbClr val="767676"/>
              </a:solidFill>
            </a:endParaRPr>
          </a:p>
          <a:p>
            <a:endParaRPr lang="fr-FR" sz="2000" dirty="0">
              <a:solidFill>
                <a:srgbClr val="767676"/>
              </a:solidFill>
            </a:endParaRPr>
          </a:p>
        </p:txBody>
      </p:sp>
    </p:spTree>
    <p:extLst>
      <p:ext uri="{BB962C8B-B14F-4D97-AF65-F5344CB8AC3E}">
        <p14:creationId xmlns:p14="http://schemas.microsoft.com/office/powerpoint/2010/main" val="3805495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956629-FCCD-D083-3724-FF668D093DAA}"/>
              </a:ext>
            </a:extLst>
          </p:cNvPr>
          <p:cNvSpPr/>
          <p:nvPr/>
        </p:nvSpPr>
        <p:spPr>
          <a:xfrm>
            <a:off x="661481" y="1338491"/>
            <a:ext cx="4644724" cy="3002357"/>
          </a:xfrm>
          <a:prstGeom prst="rect">
            <a:avLst/>
          </a:prstGeom>
          <a:noFill/>
          <a:ln w="38100">
            <a:solidFill>
              <a:srgbClr val="A3ADD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dirty="0"/>
          </a:p>
        </p:txBody>
      </p:sp>
      <p:pic>
        <p:nvPicPr>
          <p:cNvPr id="5" name="Image 4" descr="Une image contenant texte, capture d’écran, Police, Bleu électrique&#10;&#10;Description générée automatiquement">
            <a:extLst>
              <a:ext uri="{FF2B5EF4-FFF2-40B4-BE49-F238E27FC236}">
                <a16:creationId xmlns:a16="http://schemas.microsoft.com/office/drawing/2014/main" id="{6D5D8A3D-D3E0-0DAC-BAE3-3D31E64EB781}"/>
              </a:ext>
            </a:extLst>
          </p:cNvPr>
          <p:cNvPicPr>
            <a:picLocks noChangeAspect="1"/>
          </p:cNvPicPr>
          <p:nvPr/>
        </p:nvPicPr>
        <p:blipFill rotWithShape="1">
          <a:blip r:embed="rId2"/>
          <a:srcRect t="31439" r="61474" b="26883"/>
          <a:stretch/>
        </p:blipFill>
        <p:spPr>
          <a:xfrm>
            <a:off x="814601" y="1521484"/>
            <a:ext cx="2613160" cy="921117"/>
          </a:xfrm>
          <a:prstGeom prst="rect">
            <a:avLst/>
          </a:prstGeom>
        </p:spPr>
      </p:pic>
      <p:sp>
        <p:nvSpPr>
          <p:cNvPr id="6" name="ZoneTexte 5">
            <a:extLst>
              <a:ext uri="{FF2B5EF4-FFF2-40B4-BE49-F238E27FC236}">
                <a16:creationId xmlns:a16="http://schemas.microsoft.com/office/drawing/2014/main" id="{174903F3-F4DE-2A35-4B96-C660F05FFEAC}"/>
              </a:ext>
            </a:extLst>
          </p:cNvPr>
          <p:cNvSpPr txBox="1"/>
          <p:nvPr/>
        </p:nvSpPr>
        <p:spPr>
          <a:xfrm>
            <a:off x="832999" y="2890065"/>
            <a:ext cx="4621078" cy="420564"/>
          </a:xfrm>
          <a:prstGeom prst="rect">
            <a:avLst/>
          </a:prstGeom>
          <a:noFill/>
        </p:spPr>
        <p:txBody>
          <a:bodyPr wrap="square" rtlCol="0">
            <a:spAutoFit/>
          </a:bodyPr>
          <a:lstStyle/>
          <a:p>
            <a:pPr marL="10584"/>
            <a:r>
              <a:rPr lang="en-US" sz="2133" dirty="0" err="1">
                <a:solidFill>
                  <a:srgbClr val="C60075"/>
                </a:solidFill>
                <a:latin typeface="Century Gothic" panose="020B0502020202020204" pitchFamily="34" charset="0"/>
              </a:rPr>
              <a:t>Renforcement</a:t>
            </a:r>
            <a:r>
              <a:rPr lang="en-US" sz="2133" dirty="0">
                <a:solidFill>
                  <a:srgbClr val="C60075"/>
                </a:solidFill>
                <a:latin typeface="Century Gothic" panose="020B0502020202020204" pitchFamily="34" charset="0"/>
              </a:rPr>
              <a:t> de </a:t>
            </a:r>
            <a:r>
              <a:rPr lang="en-US" sz="2133" dirty="0" err="1">
                <a:solidFill>
                  <a:srgbClr val="C60075"/>
                </a:solidFill>
                <a:latin typeface="Century Gothic" panose="020B0502020202020204" pitchFamily="34" charset="0"/>
              </a:rPr>
              <a:t>compétences</a:t>
            </a:r>
            <a:endParaRPr lang="en-US" sz="2133" dirty="0">
              <a:solidFill>
                <a:srgbClr val="C60075"/>
              </a:solidFill>
              <a:latin typeface="Century Gothic" panose="020B0502020202020204" pitchFamily="34" charset="0"/>
            </a:endParaRPr>
          </a:p>
        </p:txBody>
      </p:sp>
      <p:sp>
        <p:nvSpPr>
          <p:cNvPr id="7" name="ZoneTexte 6">
            <a:extLst>
              <a:ext uri="{FF2B5EF4-FFF2-40B4-BE49-F238E27FC236}">
                <a16:creationId xmlns:a16="http://schemas.microsoft.com/office/drawing/2014/main" id="{40C88003-76CC-319A-A378-281D1E0E24CD}"/>
              </a:ext>
            </a:extLst>
          </p:cNvPr>
          <p:cNvSpPr txBox="1"/>
          <p:nvPr/>
        </p:nvSpPr>
        <p:spPr>
          <a:xfrm>
            <a:off x="832998" y="3359776"/>
            <a:ext cx="4228119" cy="748795"/>
          </a:xfrm>
          <a:prstGeom prst="rect">
            <a:avLst/>
          </a:prstGeom>
          <a:noFill/>
        </p:spPr>
        <p:txBody>
          <a:bodyPr wrap="square" rtlCol="0">
            <a:spAutoFit/>
          </a:bodyPr>
          <a:lstStyle/>
          <a:p>
            <a:pPr marL="10584"/>
            <a:r>
              <a:rPr lang="en-US" sz="2133" dirty="0">
                <a:solidFill>
                  <a:srgbClr val="C60075"/>
                </a:solidFill>
                <a:latin typeface="Century Gothic" panose="020B0502020202020204" pitchFamily="34" charset="0"/>
              </a:rPr>
              <a:t>Communication et partage de </a:t>
            </a:r>
            <a:r>
              <a:rPr lang="en-US" sz="2133" dirty="0" err="1">
                <a:solidFill>
                  <a:srgbClr val="C60075"/>
                </a:solidFill>
                <a:latin typeface="Century Gothic" panose="020B0502020202020204" pitchFamily="34" charset="0"/>
              </a:rPr>
              <a:t>connaissances</a:t>
            </a:r>
            <a:endParaRPr lang="en-US" sz="2133" dirty="0">
              <a:solidFill>
                <a:srgbClr val="C60075"/>
              </a:solidFill>
              <a:latin typeface="Century Gothic" panose="020B0502020202020204" pitchFamily="34" charset="0"/>
            </a:endParaRPr>
          </a:p>
        </p:txBody>
      </p:sp>
      <p:sp>
        <p:nvSpPr>
          <p:cNvPr id="8" name="ZoneTexte 7">
            <a:extLst>
              <a:ext uri="{FF2B5EF4-FFF2-40B4-BE49-F238E27FC236}">
                <a16:creationId xmlns:a16="http://schemas.microsoft.com/office/drawing/2014/main" id="{EE994562-8A46-ECB3-8DC7-CB5417C212B8}"/>
              </a:ext>
            </a:extLst>
          </p:cNvPr>
          <p:cNvSpPr txBox="1"/>
          <p:nvPr/>
        </p:nvSpPr>
        <p:spPr>
          <a:xfrm>
            <a:off x="832999" y="2438659"/>
            <a:ext cx="4264966" cy="420564"/>
          </a:xfrm>
          <a:prstGeom prst="rect">
            <a:avLst/>
          </a:prstGeom>
          <a:noFill/>
        </p:spPr>
        <p:txBody>
          <a:bodyPr wrap="square" rtlCol="0">
            <a:spAutoFit/>
          </a:bodyPr>
          <a:lstStyle/>
          <a:p>
            <a:pPr marL="10584"/>
            <a:r>
              <a:rPr lang="en-US" sz="2133" dirty="0" err="1">
                <a:solidFill>
                  <a:srgbClr val="C60075"/>
                </a:solidFill>
                <a:latin typeface="Century Gothic" panose="020B0502020202020204" pitchFamily="34" charset="0"/>
              </a:rPr>
              <a:t>Réseaux</a:t>
            </a:r>
            <a:r>
              <a:rPr lang="en-US" sz="2133" dirty="0">
                <a:solidFill>
                  <a:srgbClr val="C60075"/>
                </a:solidFill>
                <a:latin typeface="Century Gothic" panose="020B0502020202020204" pitchFamily="34" charset="0"/>
              </a:rPr>
              <a:t> de </a:t>
            </a:r>
            <a:r>
              <a:rPr lang="en-US" sz="2133" dirty="0" err="1">
                <a:solidFill>
                  <a:srgbClr val="C60075"/>
                </a:solidFill>
                <a:latin typeface="Century Gothic" panose="020B0502020202020204" pitchFamily="34" charset="0"/>
              </a:rPr>
              <a:t>villes</a:t>
            </a:r>
            <a:r>
              <a:rPr lang="en-US" sz="2133" dirty="0">
                <a:solidFill>
                  <a:srgbClr val="C60075"/>
                </a:solidFill>
                <a:latin typeface="Century Gothic" panose="020B0502020202020204" pitchFamily="34" charset="0"/>
              </a:rPr>
              <a:t> </a:t>
            </a:r>
            <a:r>
              <a:rPr lang="en-US" sz="2133" dirty="0" err="1">
                <a:solidFill>
                  <a:srgbClr val="C60075"/>
                </a:solidFill>
                <a:latin typeface="Century Gothic" panose="020B0502020202020204" pitchFamily="34" charset="0"/>
              </a:rPr>
              <a:t>thématiques</a:t>
            </a:r>
            <a:endParaRPr lang="en-US" sz="2133" dirty="0">
              <a:solidFill>
                <a:srgbClr val="C60075"/>
              </a:solidFill>
              <a:latin typeface="Century Gothic" panose="020B0502020202020204" pitchFamily="34" charset="0"/>
            </a:endParaRPr>
          </a:p>
        </p:txBody>
      </p:sp>
      <p:sp>
        <p:nvSpPr>
          <p:cNvPr id="9" name="ZoneTexte 8">
            <a:extLst>
              <a:ext uri="{FF2B5EF4-FFF2-40B4-BE49-F238E27FC236}">
                <a16:creationId xmlns:a16="http://schemas.microsoft.com/office/drawing/2014/main" id="{D9BC7E90-57DB-33A6-297B-038140DFA331}"/>
              </a:ext>
            </a:extLst>
          </p:cNvPr>
          <p:cNvSpPr txBox="1"/>
          <p:nvPr/>
        </p:nvSpPr>
        <p:spPr>
          <a:xfrm>
            <a:off x="1836881" y="1350458"/>
            <a:ext cx="3488001" cy="338554"/>
          </a:xfrm>
          <a:prstGeom prst="rect">
            <a:avLst/>
          </a:prstGeom>
          <a:noFill/>
        </p:spPr>
        <p:txBody>
          <a:bodyPr wrap="square" rtlCol="0">
            <a:spAutoFit/>
          </a:bodyPr>
          <a:lstStyle/>
          <a:p>
            <a:pPr marL="10584" algn="ctr"/>
            <a:r>
              <a:rPr lang="en-US" sz="1600" dirty="0" err="1">
                <a:solidFill>
                  <a:srgbClr val="FF917F"/>
                </a:solidFill>
                <a:latin typeface="Century Gothic" panose="020B0502020202020204" pitchFamily="34" charset="0"/>
              </a:rPr>
              <a:t>Lancé</a:t>
            </a:r>
            <a:r>
              <a:rPr lang="en-US" sz="1600" dirty="0">
                <a:solidFill>
                  <a:srgbClr val="FF917F"/>
                </a:solidFill>
                <a:latin typeface="Century Gothic" panose="020B0502020202020204" pitchFamily="34" charset="0"/>
              </a:rPr>
              <a:t> </a:t>
            </a:r>
            <a:r>
              <a:rPr lang="en-US" sz="1600" dirty="0" err="1">
                <a:solidFill>
                  <a:srgbClr val="FF917F"/>
                </a:solidFill>
                <a:latin typeface="Century Gothic" panose="020B0502020202020204" pitchFamily="34" charset="0"/>
              </a:rPr>
              <a:t>en</a:t>
            </a:r>
            <a:r>
              <a:rPr lang="en-US" sz="1600" dirty="0">
                <a:solidFill>
                  <a:srgbClr val="FF917F"/>
                </a:solidFill>
                <a:latin typeface="Century Gothic" panose="020B0502020202020204" pitchFamily="34" charset="0"/>
              </a:rPr>
              <a:t> 2002</a:t>
            </a:r>
          </a:p>
        </p:txBody>
      </p:sp>
      <p:sp>
        <p:nvSpPr>
          <p:cNvPr id="10" name="ZoneTexte 9">
            <a:extLst>
              <a:ext uri="{FF2B5EF4-FFF2-40B4-BE49-F238E27FC236}">
                <a16:creationId xmlns:a16="http://schemas.microsoft.com/office/drawing/2014/main" id="{15FE982C-EA26-23DC-8E52-D148BC510D3E}"/>
              </a:ext>
            </a:extLst>
          </p:cNvPr>
          <p:cNvSpPr txBox="1"/>
          <p:nvPr/>
        </p:nvSpPr>
        <p:spPr>
          <a:xfrm>
            <a:off x="5963364" y="2438659"/>
            <a:ext cx="4858138" cy="420564"/>
          </a:xfrm>
          <a:prstGeom prst="rect">
            <a:avLst/>
          </a:prstGeom>
          <a:noFill/>
        </p:spPr>
        <p:txBody>
          <a:bodyPr wrap="square" rtlCol="0">
            <a:spAutoFit/>
          </a:bodyPr>
          <a:lstStyle/>
          <a:p>
            <a:pPr marL="10584"/>
            <a:r>
              <a:rPr lang="en-US" sz="2133" dirty="0">
                <a:solidFill>
                  <a:srgbClr val="C60075"/>
                </a:solidFill>
                <a:latin typeface="Century Gothic" panose="020B0502020202020204" pitchFamily="34" charset="0"/>
              </a:rPr>
              <a:t>Actions </a:t>
            </a:r>
            <a:r>
              <a:rPr lang="en-US" sz="2133" dirty="0" err="1">
                <a:solidFill>
                  <a:srgbClr val="C60075"/>
                </a:solidFill>
                <a:latin typeface="Century Gothic" panose="020B0502020202020204" pitchFamily="34" charset="0"/>
              </a:rPr>
              <a:t>innovantes</a:t>
            </a:r>
            <a:r>
              <a:rPr lang="en-US" sz="2133" dirty="0">
                <a:solidFill>
                  <a:srgbClr val="C60075"/>
                </a:solidFill>
                <a:latin typeface="Century Gothic" panose="020B0502020202020204" pitchFamily="34" charset="0"/>
              </a:rPr>
              <a:t> (&lt; 5 M euros)</a:t>
            </a:r>
          </a:p>
        </p:txBody>
      </p:sp>
      <p:pic>
        <p:nvPicPr>
          <p:cNvPr id="15" name="Image 14" descr="Une image contenant texte, ligne, Police, diagramme&#10;&#10;Description générée automatiquement">
            <a:extLst>
              <a:ext uri="{FF2B5EF4-FFF2-40B4-BE49-F238E27FC236}">
                <a16:creationId xmlns:a16="http://schemas.microsoft.com/office/drawing/2014/main" id="{7B3C8147-0FD7-A15C-172D-73825D911747}"/>
              </a:ext>
            </a:extLst>
          </p:cNvPr>
          <p:cNvPicPr>
            <a:picLocks noChangeAspect="1"/>
          </p:cNvPicPr>
          <p:nvPr/>
        </p:nvPicPr>
        <p:blipFill>
          <a:blip r:embed="rId3"/>
          <a:stretch>
            <a:fillRect/>
          </a:stretch>
        </p:blipFill>
        <p:spPr>
          <a:xfrm>
            <a:off x="6176934" y="1440625"/>
            <a:ext cx="1979567" cy="945199"/>
          </a:xfrm>
          <a:prstGeom prst="rect">
            <a:avLst/>
          </a:prstGeom>
        </p:spPr>
      </p:pic>
      <p:sp>
        <p:nvSpPr>
          <p:cNvPr id="16" name="Rectangle 15">
            <a:extLst>
              <a:ext uri="{FF2B5EF4-FFF2-40B4-BE49-F238E27FC236}">
                <a16:creationId xmlns:a16="http://schemas.microsoft.com/office/drawing/2014/main" id="{D172E02B-4BB7-1200-7E4F-C5D270E3D390}"/>
              </a:ext>
            </a:extLst>
          </p:cNvPr>
          <p:cNvSpPr/>
          <p:nvPr/>
        </p:nvSpPr>
        <p:spPr>
          <a:xfrm>
            <a:off x="5902148" y="1350458"/>
            <a:ext cx="5210392" cy="2829656"/>
          </a:xfrm>
          <a:prstGeom prst="rect">
            <a:avLst/>
          </a:prstGeom>
          <a:noFill/>
          <a:ln w="38100">
            <a:solidFill>
              <a:srgbClr val="A3ADD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dirty="0"/>
          </a:p>
        </p:txBody>
      </p:sp>
      <p:sp>
        <p:nvSpPr>
          <p:cNvPr id="17" name="ZoneTexte 16">
            <a:extLst>
              <a:ext uri="{FF2B5EF4-FFF2-40B4-BE49-F238E27FC236}">
                <a16:creationId xmlns:a16="http://schemas.microsoft.com/office/drawing/2014/main" id="{5B299478-F7F2-9348-EC62-BE26286F06B1}"/>
              </a:ext>
            </a:extLst>
          </p:cNvPr>
          <p:cNvSpPr txBox="1"/>
          <p:nvPr/>
        </p:nvSpPr>
        <p:spPr>
          <a:xfrm>
            <a:off x="5963364" y="2860812"/>
            <a:ext cx="4925459" cy="748795"/>
          </a:xfrm>
          <a:prstGeom prst="rect">
            <a:avLst/>
          </a:prstGeom>
          <a:noFill/>
        </p:spPr>
        <p:txBody>
          <a:bodyPr wrap="square" rtlCol="0">
            <a:spAutoFit/>
          </a:bodyPr>
          <a:lstStyle/>
          <a:p>
            <a:pPr marL="10584"/>
            <a:r>
              <a:rPr lang="en-US" sz="2133" dirty="0" err="1">
                <a:solidFill>
                  <a:srgbClr val="C60075"/>
                </a:solidFill>
                <a:latin typeface="Century Gothic" panose="020B0502020202020204" pitchFamily="34" charset="0"/>
              </a:rPr>
              <a:t>Renforcement</a:t>
            </a:r>
            <a:r>
              <a:rPr lang="en-US" sz="2133" dirty="0">
                <a:solidFill>
                  <a:srgbClr val="C60075"/>
                </a:solidFill>
                <a:latin typeface="Century Gothic" panose="020B0502020202020204" pitchFamily="34" charset="0"/>
              </a:rPr>
              <a:t> de </a:t>
            </a:r>
            <a:r>
              <a:rPr lang="en-US" sz="2133" dirty="0" err="1">
                <a:solidFill>
                  <a:srgbClr val="C60075"/>
                </a:solidFill>
                <a:latin typeface="Century Gothic" panose="020B0502020202020204" pitchFamily="34" charset="0"/>
              </a:rPr>
              <a:t>compétences</a:t>
            </a:r>
            <a:endParaRPr lang="en-US" sz="2133" dirty="0">
              <a:solidFill>
                <a:srgbClr val="C60075"/>
              </a:solidFill>
              <a:latin typeface="Century Gothic" panose="020B0502020202020204" pitchFamily="34" charset="0"/>
            </a:endParaRPr>
          </a:p>
          <a:p>
            <a:pPr marL="10584"/>
            <a:endParaRPr lang="en-US" sz="2133" dirty="0">
              <a:solidFill>
                <a:srgbClr val="C60075"/>
              </a:solidFill>
              <a:latin typeface="Century Gothic" panose="020B0502020202020204" pitchFamily="34" charset="0"/>
            </a:endParaRPr>
          </a:p>
        </p:txBody>
      </p:sp>
      <p:sp>
        <p:nvSpPr>
          <p:cNvPr id="18" name="ZoneTexte 17">
            <a:extLst>
              <a:ext uri="{FF2B5EF4-FFF2-40B4-BE49-F238E27FC236}">
                <a16:creationId xmlns:a16="http://schemas.microsoft.com/office/drawing/2014/main" id="{ABACAB31-9055-5B65-E192-059435A92224}"/>
              </a:ext>
            </a:extLst>
          </p:cNvPr>
          <p:cNvSpPr txBox="1"/>
          <p:nvPr/>
        </p:nvSpPr>
        <p:spPr>
          <a:xfrm>
            <a:off x="5963366" y="3302522"/>
            <a:ext cx="5545985" cy="748795"/>
          </a:xfrm>
          <a:prstGeom prst="rect">
            <a:avLst/>
          </a:prstGeom>
          <a:noFill/>
        </p:spPr>
        <p:txBody>
          <a:bodyPr wrap="square" rtlCol="0">
            <a:spAutoFit/>
          </a:bodyPr>
          <a:lstStyle/>
          <a:p>
            <a:pPr marL="10584"/>
            <a:r>
              <a:rPr lang="en-US" sz="2133" dirty="0">
                <a:solidFill>
                  <a:srgbClr val="C60075"/>
                </a:solidFill>
                <a:latin typeface="Century Gothic" panose="020B0502020202020204" pitchFamily="34" charset="0"/>
              </a:rPr>
              <a:t>Communication et partage de </a:t>
            </a:r>
            <a:r>
              <a:rPr lang="en-US" sz="2133" dirty="0" err="1">
                <a:solidFill>
                  <a:srgbClr val="C60075"/>
                </a:solidFill>
                <a:latin typeface="Century Gothic" panose="020B0502020202020204" pitchFamily="34" charset="0"/>
              </a:rPr>
              <a:t>connaissances</a:t>
            </a:r>
            <a:endParaRPr lang="en-US" sz="2133" dirty="0">
              <a:solidFill>
                <a:srgbClr val="C60075"/>
              </a:solidFill>
              <a:latin typeface="Century Gothic" panose="020B0502020202020204" pitchFamily="34" charset="0"/>
            </a:endParaRPr>
          </a:p>
        </p:txBody>
      </p:sp>
      <p:sp>
        <p:nvSpPr>
          <p:cNvPr id="19" name="ZoneTexte 18">
            <a:extLst>
              <a:ext uri="{FF2B5EF4-FFF2-40B4-BE49-F238E27FC236}">
                <a16:creationId xmlns:a16="http://schemas.microsoft.com/office/drawing/2014/main" id="{6D13308E-F522-604C-CAFD-A59548FE18B6}"/>
              </a:ext>
            </a:extLst>
          </p:cNvPr>
          <p:cNvSpPr txBox="1"/>
          <p:nvPr/>
        </p:nvSpPr>
        <p:spPr>
          <a:xfrm>
            <a:off x="6739486" y="1533676"/>
            <a:ext cx="3488001" cy="338554"/>
          </a:xfrm>
          <a:prstGeom prst="rect">
            <a:avLst/>
          </a:prstGeom>
          <a:noFill/>
        </p:spPr>
        <p:txBody>
          <a:bodyPr wrap="square" rtlCol="0">
            <a:spAutoFit/>
          </a:bodyPr>
          <a:lstStyle/>
          <a:p>
            <a:pPr marL="10584" algn="ctr"/>
            <a:r>
              <a:rPr lang="en-US" sz="1600" dirty="0" err="1">
                <a:solidFill>
                  <a:srgbClr val="FF917F"/>
                </a:solidFill>
                <a:latin typeface="Century Gothic" panose="020B0502020202020204" pitchFamily="34" charset="0"/>
              </a:rPr>
              <a:t>Lancé</a:t>
            </a:r>
            <a:r>
              <a:rPr lang="en-US" sz="1600" dirty="0">
                <a:solidFill>
                  <a:srgbClr val="FF917F"/>
                </a:solidFill>
                <a:latin typeface="Century Gothic" panose="020B0502020202020204" pitchFamily="34" charset="0"/>
              </a:rPr>
              <a:t> </a:t>
            </a:r>
            <a:r>
              <a:rPr lang="en-US" sz="1600" dirty="0" err="1">
                <a:solidFill>
                  <a:srgbClr val="FF917F"/>
                </a:solidFill>
                <a:latin typeface="Century Gothic" panose="020B0502020202020204" pitchFamily="34" charset="0"/>
              </a:rPr>
              <a:t>en</a:t>
            </a:r>
            <a:r>
              <a:rPr lang="en-US" sz="1600" dirty="0">
                <a:solidFill>
                  <a:srgbClr val="FF917F"/>
                </a:solidFill>
                <a:latin typeface="Century Gothic" panose="020B0502020202020204" pitchFamily="34" charset="0"/>
              </a:rPr>
              <a:t> 2022</a:t>
            </a:r>
          </a:p>
        </p:txBody>
      </p:sp>
      <p:sp>
        <p:nvSpPr>
          <p:cNvPr id="20" name="Flèche : courbe vers le haut 19">
            <a:extLst>
              <a:ext uri="{FF2B5EF4-FFF2-40B4-BE49-F238E27FC236}">
                <a16:creationId xmlns:a16="http://schemas.microsoft.com/office/drawing/2014/main" id="{027ACC69-6582-B3DD-622E-8EF9928F2305}"/>
              </a:ext>
            </a:extLst>
          </p:cNvPr>
          <p:cNvSpPr/>
          <p:nvPr/>
        </p:nvSpPr>
        <p:spPr>
          <a:xfrm>
            <a:off x="5097965" y="5089850"/>
            <a:ext cx="1251309" cy="451405"/>
          </a:xfrm>
          <a:prstGeom prst="curvedUpArrow">
            <a:avLst/>
          </a:prstGeom>
          <a:solidFill>
            <a:srgbClr val="1641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a:solidFill>
                <a:schemeClr val="tx1"/>
              </a:solidFill>
            </a:endParaRPr>
          </a:p>
        </p:txBody>
      </p:sp>
      <p:sp>
        <p:nvSpPr>
          <p:cNvPr id="21" name="Flèche : courbe vers le haut 20">
            <a:extLst>
              <a:ext uri="{FF2B5EF4-FFF2-40B4-BE49-F238E27FC236}">
                <a16:creationId xmlns:a16="http://schemas.microsoft.com/office/drawing/2014/main" id="{D8B20CC8-428E-A470-A1E9-2673E12E5550}"/>
              </a:ext>
            </a:extLst>
          </p:cNvPr>
          <p:cNvSpPr/>
          <p:nvPr/>
        </p:nvSpPr>
        <p:spPr>
          <a:xfrm rot="10958658">
            <a:off x="5070865" y="4461962"/>
            <a:ext cx="1251309" cy="451405"/>
          </a:xfrm>
          <a:prstGeom prst="curvedUpArrow">
            <a:avLst/>
          </a:prstGeom>
          <a:solidFill>
            <a:srgbClr val="1641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dirty="0">
              <a:solidFill>
                <a:schemeClr val="tx1"/>
              </a:solidFill>
            </a:endParaRPr>
          </a:p>
        </p:txBody>
      </p:sp>
      <p:sp>
        <p:nvSpPr>
          <p:cNvPr id="22" name="ZoneTexte 21">
            <a:extLst>
              <a:ext uri="{FF2B5EF4-FFF2-40B4-BE49-F238E27FC236}">
                <a16:creationId xmlns:a16="http://schemas.microsoft.com/office/drawing/2014/main" id="{34B7C242-6391-0DBE-3D38-351796269339}"/>
              </a:ext>
            </a:extLst>
          </p:cNvPr>
          <p:cNvSpPr txBox="1"/>
          <p:nvPr/>
        </p:nvSpPr>
        <p:spPr>
          <a:xfrm>
            <a:off x="5833263" y="5370216"/>
            <a:ext cx="3926557" cy="830997"/>
          </a:xfrm>
          <a:prstGeom prst="rect">
            <a:avLst/>
          </a:prstGeom>
          <a:noFill/>
        </p:spPr>
        <p:txBody>
          <a:bodyPr wrap="square" rtlCol="0">
            <a:spAutoFit/>
          </a:bodyPr>
          <a:lstStyle/>
          <a:p>
            <a:pPr marL="10584" algn="ctr"/>
            <a:r>
              <a:rPr lang="en-US" sz="1600" b="1" dirty="0" err="1">
                <a:solidFill>
                  <a:srgbClr val="FF917F"/>
                </a:solidFill>
                <a:latin typeface="Century Gothic" panose="020B0502020202020204" pitchFamily="34" charset="0"/>
              </a:rPr>
              <a:t>Proche</a:t>
            </a:r>
            <a:r>
              <a:rPr lang="en-US" sz="1600" b="1" dirty="0">
                <a:solidFill>
                  <a:srgbClr val="FF917F"/>
                </a:solidFill>
                <a:latin typeface="Century Gothic" panose="020B0502020202020204" pitchFamily="34" charset="0"/>
              </a:rPr>
              <a:t> collaboration</a:t>
            </a:r>
          </a:p>
          <a:p>
            <a:pPr marL="10584" algn="ctr"/>
            <a:r>
              <a:rPr lang="en-US" sz="1600" b="1" dirty="0">
                <a:solidFill>
                  <a:srgbClr val="FF917F"/>
                </a:solidFill>
                <a:latin typeface="Century Gothic" panose="020B0502020202020204" pitchFamily="34" charset="0"/>
              </a:rPr>
              <a:t>&amp; </a:t>
            </a:r>
          </a:p>
          <a:p>
            <a:pPr marL="10584" algn="ctr"/>
            <a:r>
              <a:rPr lang="en-US" sz="1600" b="1" dirty="0">
                <a:solidFill>
                  <a:srgbClr val="FF917F"/>
                </a:solidFill>
                <a:latin typeface="Century Gothic" panose="020B0502020202020204" pitchFamily="34" charset="0"/>
              </a:rPr>
              <a:t>Point de contact national </a:t>
            </a:r>
            <a:r>
              <a:rPr lang="en-US" sz="1600" b="1" dirty="0" err="1">
                <a:solidFill>
                  <a:srgbClr val="FF917F"/>
                </a:solidFill>
                <a:latin typeface="Century Gothic" panose="020B0502020202020204" pitchFamily="34" charset="0"/>
              </a:rPr>
              <a:t>commun</a:t>
            </a:r>
            <a:endParaRPr lang="en-US" sz="1600" b="1" dirty="0">
              <a:solidFill>
                <a:srgbClr val="FF917F"/>
              </a:solidFill>
              <a:latin typeface="Century Gothic" panose="020B0502020202020204" pitchFamily="34" charset="0"/>
            </a:endParaRPr>
          </a:p>
        </p:txBody>
      </p:sp>
      <p:sp>
        <p:nvSpPr>
          <p:cNvPr id="2" name="ZoneTexte 1">
            <a:extLst>
              <a:ext uri="{FF2B5EF4-FFF2-40B4-BE49-F238E27FC236}">
                <a16:creationId xmlns:a16="http://schemas.microsoft.com/office/drawing/2014/main" id="{5A67313E-0CEB-338D-C4C1-F45EA460041D}"/>
              </a:ext>
            </a:extLst>
          </p:cNvPr>
          <p:cNvSpPr txBox="1"/>
          <p:nvPr/>
        </p:nvSpPr>
        <p:spPr>
          <a:xfrm>
            <a:off x="786063" y="320842"/>
            <a:ext cx="7332457" cy="584775"/>
          </a:xfrm>
          <a:prstGeom prst="rect">
            <a:avLst/>
          </a:prstGeom>
          <a:noFill/>
        </p:spPr>
        <p:txBody>
          <a:bodyPr wrap="none" rtlCol="0">
            <a:spAutoFit/>
          </a:bodyPr>
          <a:lstStyle/>
          <a:p>
            <a:r>
              <a:rPr lang="fr-FR" sz="3200" b="1" dirty="0">
                <a:solidFill>
                  <a:srgbClr val="164194"/>
                </a:solidFill>
                <a:latin typeface="Century Gothic" panose="020B0502020202020204" pitchFamily="34" charset="0"/>
              </a:rPr>
              <a:t>URBACT &amp; </a:t>
            </a:r>
            <a:r>
              <a:rPr lang="fr-FR" sz="3200" b="1" dirty="0" err="1">
                <a:solidFill>
                  <a:srgbClr val="164194"/>
                </a:solidFill>
                <a:latin typeface="Century Gothic" panose="020B0502020202020204" pitchFamily="34" charset="0"/>
              </a:rPr>
              <a:t>European</a:t>
            </a:r>
            <a:r>
              <a:rPr lang="fr-FR" sz="3200" b="1" dirty="0">
                <a:solidFill>
                  <a:srgbClr val="164194"/>
                </a:solidFill>
                <a:latin typeface="Century Gothic" panose="020B0502020202020204" pitchFamily="34" charset="0"/>
              </a:rPr>
              <a:t> Urban Initiative </a:t>
            </a:r>
          </a:p>
        </p:txBody>
      </p:sp>
    </p:spTree>
    <p:extLst>
      <p:ext uri="{BB962C8B-B14F-4D97-AF65-F5344CB8AC3E}">
        <p14:creationId xmlns:p14="http://schemas.microsoft.com/office/powerpoint/2010/main" val="126745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B6A6426-5DEE-7D9A-6E70-9608AFC20C2C}"/>
              </a:ext>
            </a:extLst>
          </p:cNvPr>
          <p:cNvPicPr>
            <a:picLocks noChangeAspect="1"/>
          </p:cNvPicPr>
          <p:nvPr/>
        </p:nvPicPr>
        <p:blipFill rotWithShape="1">
          <a:blip r:embed="rId2"/>
          <a:srcRect t="-1" b="-5415"/>
          <a:stretch/>
        </p:blipFill>
        <p:spPr>
          <a:xfrm rot="16734585">
            <a:off x="9386839" y="3569332"/>
            <a:ext cx="3188214" cy="3376936"/>
          </a:xfrm>
          <a:prstGeom prst="rect">
            <a:avLst/>
          </a:prstGeom>
        </p:spPr>
      </p:pic>
      <p:sp>
        <p:nvSpPr>
          <p:cNvPr id="6" name="Titre 1">
            <a:extLst>
              <a:ext uri="{FF2B5EF4-FFF2-40B4-BE49-F238E27FC236}">
                <a16:creationId xmlns:a16="http://schemas.microsoft.com/office/drawing/2014/main" id="{ABD6DEEE-3D15-EB93-713D-BD6234B0D8A8}"/>
              </a:ext>
            </a:extLst>
          </p:cNvPr>
          <p:cNvSpPr txBox="1">
            <a:spLocks/>
          </p:cNvSpPr>
          <p:nvPr/>
        </p:nvSpPr>
        <p:spPr>
          <a:xfrm>
            <a:off x="1524000" y="2734438"/>
            <a:ext cx="9144000" cy="694562"/>
          </a:xfrm>
          <a:prstGeom prst="rect">
            <a:avLst/>
          </a:prstGeom>
        </p:spPr>
        <p:txBody>
          <a:bodyPr/>
          <a:lstStyle>
            <a:lvl1pPr algn="l" defTabSz="914400" rtl="0" eaLnBrk="1" latinLnBrk="0" hangingPunct="1">
              <a:lnSpc>
                <a:spcPct val="90000"/>
              </a:lnSpc>
              <a:spcBef>
                <a:spcPct val="0"/>
              </a:spcBef>
              <a:buNone/>
              <a:defRPr sz="2400" kern="12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pPr algn="ctr"/>
            <a:r>
              <a:rPr kumimoji="0" lang="en-GB" sz="4267" b="1" i="0" u="none" strike="noStrike" kern="1200" cap="none" spc="0" normalizeH="0" baseline="0" noProof="0" dirty="0">
                <a:ln>
                  <a:noFill/>
                </a:ln>
                <a:solidFill>
                  <a:srgbClr val="164194"/>
                </a:solidFill>
                <a:effectLst/>
                <a:uLnTx/>
                <a:uFillTx/>
                <a:latin typeface="Century Gothic" panose="020B0502020202020204" pitchFamily="34" charset="0"/>
                <a:ea typeface="+mj-ea"/>
                <a:cs typeface="+mj-cs"/>
              </a:rPr>
              <a:t> Call for Good Practices</a:t>
            </a:r>
            <a:endParaRPr lang="fr-FR" sz="4000" b="1" dirty="0"/>
          </a:p>
        </p:txBody>
      </p:sp>
      <p:sp>
        <p:nvSpPr>
          <p:cNvPr id="7" name="Sous-titre 2">
            <a:extLst>
              <a:ext uri="{FF2B5EF4-FFF2-40B4-BE49-F238E27FC236}">
                <a16:creationId xmlns:a16="http://schemas.microsoft.com/office/drawing/2014/main" id="{35063828-A385-3C21-E9CF-437B4A9E60A1}"/>
              </a:ext>
            </a:extLst>
          </p:cNvPr>
          <p:cNvSpPr txBox="1">
            <a:spLocks/>
          </p:cNvSpPr>
          <p:nvPr/>
        </p:nvSpPr>
        <p:spPr>
          <a:xfrm>
            <a:off x="1524000" y="3376365"/>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A3ADD8"/>
                </a:solidFill>
                <a:effectLst/>
                <a:uLnTx/>
                <a:uFillTx/>
                <a:latin typeface="Century Gothic" panose="020B0502020202020204" pitchFamily="34" charset="0"/>
                <a:ea typeface="+mn-ea"/>
                <a:cs typeface="+mn-cs"/>
              </a:rPr>
              <a:t>15 </a:t>
            </a:r>
            <a:r>
              <a:rPr lang="fr-FR" sz="4000" b="1" dirty="0">
                <a:solidFill>
                  <a:srgbClr val="A3ADD8"/>
                </a:solidFill>
                <a:latin typeface="Century Gothic" panose="020B0502020202020204" pitchFamily="34" charset="0"/>
              </a:rPr>
              <a:t>avril</a:t>
            </a:r>
            <a:r>
              <a:rPr kumimoji="0" lang="fr-FR" sz="4000" b="1" i="0" u="none" strike="noStrike" kern="1200" cap="none" spc="0" normalizeH="0" baseline="0" noProof="0" dirty="0">
                <a:ln>
                  <a:noFill/>
                </a:ln>
                <a:solidFill>
                  <a:srgbClr val="A3ADD8"/>
                </a:solidFill>
                <a:effectLst/>
                <a:uLnTx/>
                <a:uFillTx/>
                <a:latin typeface="Century Gothic" panose="020B0502020202020204" pitchFamily="34" charset="0"/>
                <a:ea typeface="+mn-ea"/>
                <a:cs typeface="+mn-cs"/>
              </a:rPr>
              <a:t>-30 juin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A3ADD8"/>
                </a:solidFill>
                <a:effectLst/>
                <a:uLnTx/>
                <a:uFillTx/>
                <a:latin typeface="Century Gothic" panose="020B0502020202020204" pitchFamily="34" charset="0"/>
                <a:ea typeface="+mn-ea"/>
                <a:cs typeface="+mn-cs"/>
              </a:rPr>
              <a:t>2024 </a:t>
            </a:r>
            <a:r>
              <a:rPr kumimoji="0" lang="en-GB" sz="4000" b="1" i="0" u="none" strike="noStrike" kern="1200" cap="none" spc="0" normalizeH="0" baseline="0" noProof="0" dirty="0">
                <a:ln>
                  <a:noFill/>
                </a:ln>
                <a:solidFill>
                  <a:srgbClr val="A3ADD8"/>
                </a:solidFill>
                <a:effectLst/>
                <a:uLnTx/>
                <a:uFillTx/>
                <a:latin typeface="Century Gothic" panose="020B0502020202020204" pitchFamily="34" charset="0"/>
                <a:ea typeface="+mn-ea"/>
                <a:cs typeface="+mn-cs"/>
              </a:rPr>
              <a:t> </a:t>
            </a:r>
          </a:p>
        </p:txBody>
      </p:sp>
      <p:pic>
        <p:nvPicPr>
          <p:cNvPr id="9" name="Image 8" descr="Une image contenant capture d’écran, Graphique, Caractère coloré, conception&#10;&#10;Description générée automatiquement">
            <a:extLst>
              <a:ext uri="{FF2B5EF4-FFF2-40B4-BE49-F238E27FC236}">
                <a16:creationId xmlns:a16="http://schemas.microsoft.com/office/drawing/2014/main" id="{DBD3DFBD-1C16-28E0-1299-D32863251A49}"/>
              </a:ext>
            </a:extLst>
          </p:cNvPr>
          <p:cNvPicPr>
            <a:picLocks noChangeAspect="1"/>
          </p:cNvPicPr>
          <p:nvPr/>
        </p:nvPicPr>
        <p:blipFill>
          <a:blip r:embed="rId3"/>
          <a:stretch>
            <a:fillRect/>
          </a:stretch>
        </p:blipFill>
        <p:spPr>
          <a:xfrm rot="4376253">
            <a:off x="-427947" y="-1340274"/>
            <a:ext cx="3534179" cy="4943170"/>
          </a:xfrm>
          <a:prstGeom prst="rect">
            <a:avLst/>
          </a:prstGeom>
        </p:spPr>
      </p:pic>
      <p:pic>
        <p:nvPicPr>
          <p:cNvPr id="2" name="Espace réservé pour une image  13">
            <a:extLst>
              <a:ext uri="{FF2B5EF4-FFF2-40B4-BE49-F238E27FC236}">
                <a16:creationId xmlns:a16="http://schemas.microsoft.com/office/drawing/2014/main" id="{1CFA0D07-C3BC-8629-4EB9-8B815EE4B590}"/>
              </a:ext>
            </a:extLst>
          </p:cNvPr>
          <p:cNvPicPr>
            <a:picLocks noChangeAspect="1"/>
          </p:cNvPicPr>
          <p:nvPr/>
        </p:nvPicPr>
        <p:blipFill>
          <a:blip r:embed="rId4"/>
          <a:srcRect t="2179" b="2179"/>
          <a:stretch>
            <a:fillRect/>
          </a:stretch>
        </p:blipFill>
        <p:spPr>
          <a:xfrm>
            <a:off x="1422640" y="3695874"/>
            <a:ext cx="2108844" cy="236728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p:spPr>
      </p:pic>
    </p:spTree>
    <p:extLst>
      <p:ext uri="{BB962C8B-B14F-4D97-AF65-F5344CB8AC3E}">
        <p14:creationId xmlns:p14="http://schemas.microsoft.com/office/powerpoint/2010/main" val="2263328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FC16BE-2F3C-4C4C-B49C-7D59F0F809D1}"/>
              </a:ext>
            </a:extLst>
          </p:cNvPr>
          <p:cNvSpPr txBox="1"/>
          <p:nvPr/>
        </p:nvSpPr>
        <p:spPr>
          <a:xfrm>
            <a:off x="786063" y="320842"/>
            <a:ext cx="5791970" cy="584775"/>
          </a:xfrm>
          <a:prstGeom prst="rect">
            <a:avLst/>
          </a:prstGeom>
          <a:noFill/>
        </p:spPr>
        <p:txBody>
          <a:bodyPr wrap="none" rtlCol="0">
            <a:spAutoFit/>
          </a:bodyPr>
          <a:lstStyle/>
          <a:p>
            <a:r>
              <a:rPr lang="fr-FR" sz="3200" b="1" dirty="0">
                <a:solidFill>
                  <a:srgbClr val="164194"/>
                </a:solidFill>
                <a:latin typeface="Century Gothic" panose="020B0502020202020204" pitchFamily="34" charset="0"/>
              </a:rPr>
              <a:t>Ce que nous recherchons ? </a:t>
            </a:r>
          </a:p>
        </p:txBody>
      </p:sp>
      <p:sp>
        <p:nvSpPr>
          <p:cNvPr id="3" name="ZoneTexte 2">
            <a:extLst>
              <a:ext uri="{FF2B5EF4-FFF2-40B4-BE49-F238E27FC236}">
                <a16:creationId xmlns:a16="http://schemas.microsoft.com/office/drawing/2014/main" id="{D715FFFD-F7CB-481A-BDF6-C281FA3BF3A4}"/>
              </a:ext>
            </a:extLst>
          </p:cNvPr>
          <p:cNvSpPr txBox="1"/>
          <p:nvPr/>
        </p:nvSpPr>
        <p:spPr>
          <a:xfrm>
            <a:off x="1889097" y="1543119"/>
            <a:ext cx="7549192" cy="913199"/>
          </a:xfrm>
          <a:prstGeom prst="rect">
            <a:avLst/>
          </a:prstGeom>
          <a:noFill/>
        </p:spPr>
        <p:txBody>
          <a:bodyPr wrap="square" rtlCol="0">
            <a:spAutoFit/>
          </a:bodyPr>
          <a:lstStyle/>
          <a:p>
            <a:pPr algn="ctr"/>
            <a:r>
              <a:rPr lang="en-GB" sz="2667" b="1" dirty="0">
                <a:latin typeface="Century Gothic" panose="020B0502020202020204" pitchFamily="34" charset="0"/>
              </a:rPr>
              <a:t>Une bonne pratique mise </a:t>
            </a:r>
            <a:r>
              <a:rPr lang="en-GB" sz="2667" b="1" dirty="0" err="1">
                <a:latin typeface="Century Gothic" panose="020B0502020202020204" pitchFamily="34" charset="0"/>
              </a:rPr>
              <a:t>en</a:t>
            </a:r>
            <a:r>
              <a:rPr lang="en-GB" sz="2667" b="1" dirty="0">
                <a:latin typeface="Century Gothic" panose="020B0502020202020204" pitchFamily="34" charset="0"/>
              </a:rPr>
              <a:t> place dans </a:t>
            </a:r>
            <a:r>
              <a:rPr lang="en-GB" sz="2667" b="1" dirty="0" err="1">
                <a:latin typeface="Century Gothic" panose="020B0502020202020204" pitchFamily="34" charset="0"/>
              </a:rPr>
              <a:t>une</a:t>
            </a:r>
            <a:r>
              <a:rPr lang="en-GB" sz="2667" b="1" dirty="0">
                <a:latin typeface="Century Gothic" panose="020B0502020202020204" pitchFamily="34" charset="0"/>
              </a:rPr>
              <a:t> </a:t>
            </a:r>
            <a:r>
              <a:rPr lang="en-GB" sz="2667" b="1" dirty="0" err="1">
                <a:latin typeface="Century Gothic" panose="020B0502020202020204" pitchFamily="34" charset="0"/>
              </a:rPr>
              <a:t>ville</a:t>
            </a:r>
            <a:r>
              <a:rPr lang="en-GB" sz="2667" b="1" dirty="0">
                <a:latin typeface="Century Gothic" panose="020B0502020202020204" pitchFamily="34" charset="0"/>
              </a:rPr>
              <a:t> </a:t>
            </a:r>
            <a:r>
              <a:rPr lang="en-GB" sz="2667" b="1" dirty="0" err="1">
                <a:latin typeface="Century Gothic" panose="020B0502020202020204" pitchFamily="34" charset="0"/>
              </a:rPr>
              <a:t>européenne</a:t>
            </a:r>
            <a:r>
              <a:rPr lang="en-GB" sz="2667" b="1" dirty="0">
                <a:latin typeface="Century Gothic" panose="020B0502020202020204" pitchFamily="34" charset="0"/>
              </a:rPr>
              <a:t> qui </a:t>
            </a:r>
            <a:r>
              <a:rPr lang="en-GB" sz="2667" b="1" dirty="0" err="1">
                <a:latin typeface="Century Gothic" panose="020B0502020202020204" pitchFamily="34" charset="0"/>
              </a:rPr>
              <a:t>soit</a:t>
            </a:r>
            <a:r>
              <a:rPr lang="en-GB" sz="2667" b="1" dirty="0">
                <a:latin typeface="Century Gothic" panose="020B0502020202020204" pitchFamily="34" charset="0"/>
              </a:rPr>
              <a:t> :  </a:t>
            </a:r>
          </a:p>
        </p:txBody>
      </p:sp>
      <p:pic>
        <p:nvPicPr>
          <p:cNvPr id="4" name="Image 3">
            <a:extLst>
              <a:ext uri="{FF2B5EF4-FFF2-40B4-BE49-F238E27FC236}">
                <a16:creationId xmlns:a16="http://schemas.microsoft.com/office/drawing/2014/main" id="{83D63790-AC58-41FC-96A5-0F15721F104A}"/>
              </a:ext>
            </a:extLst>
          </p:cNvPr>
          <p:cNvPicPr>
            <a:picLocks noChangeAspect="1"/>
          </p:cNvPicPr>
          <p:nvPr/>
        </p:nvPicPr>
        <p:blipFill>
          <a:blip r:embed="rId3"/>
          <a:stretch>
            <a:fillRect/>
          </a:stretch>
        </p:blipFill>
        <p:spPr>
          <a:xfrm>
            <a:off x="644944" y="3111834"/>
            <a:ext cx="1524000" cy="1917700"/>
          </a:xfrm>
          <a:prstGeom prst="rect">
            <a:avLst/>
          </a:prstGeom>
        </p:spPr>
      </p:pic>
      <p:pic>
        <p:nvPicPr>
          <p:cNvPr id="5" name="Image 4">
            <a:extLst>
              <a:ext uri="{FF2B5EF4-FFF2-40B4-BE49-F238E27FC236}">
                <a16:creationId xmlns:a16="http://schemas.microsoft.com/office/drawing/2014/main" id="{65C11927-5D43-428F-AABC-17CC654A2E2D}"/>
              </a:ext>
            </a:extLst>
          </p:cNvPr>
          <p:cNvPicPr>
            <a:picLocks noChangeAspect="1"/>
          </p:cNvPicPr>
          <p:nvPr/>
        </p:nvPicPr>
        <p:blipFill>
          <a:blip r:embed="rId4"/>
          <a:stretch>
            <a:fillRect/>
          </a:stretch>
        </p:blipFill>
        <p:spPr>
          <a:xfrm>
            <a:off x="2532648" y="3111834"/>
            <a:ext cx="2057400" cy="2070100"/>
          </a:xfrm>
          <a:prstGeom prst="rect">
            <a:avLst/>
          </a:prstGeom>
        </p:spPr>
      </p:pic>
      <p:pic>
        <p:nvPicPr>
          <p:cNvPr id="6" name="Image 5">
            <a:extLst>
              <a:ext uri="{FF2B5EF4-FFF2-40B4-BE49-F238E27FC236}">
                <a16:creationId xmlns:a16="http://schemas.microsoft.com/office/drawing/2014/main" id="{3E937D6B-1EB7-433C-8DE9-E2976B51507B}"/>
              </a:ext>
            </a:extLst>
          </p:cNvPr>
          <p:cNvPicPr>
            <a:picLocks noChangeAspect="1"/>
          </p:cNvPicPr>
          <p:nvPr/>
        </p:nvPicPr>
        <p:blipFill>
          <a:blip r:embed="rId5"/>
          <a:stretch>
            <a:fillRect/>
          </a:stretch>
        </p:blipFill>
        <p:spPr>
          <a:xfrm>
            <a:off x="4953753" y="3093691"/>
            <a:ext cx="1816100" cy="1930400"/>
          </a:xfrm>
          <a:prstGeom prst="rect">
            <a:avLst/>
          </a:prstGeom>
        </p:spPr>
      </p:pic>
      <p:pic>
        <p:nvPicPr>
          <p:cNvPr id="7" name="Image 6">
            <a:extLst>
              <a:ext uri="{FF2B5EF4-FFF2-40B4-BE49-F238E27FC236}">
                <a16:creationId xmlns:a16="http://schemas.microsoft.com/office/drawing/2014/main" id="{A72B1E4A-3682-4A9B-90E8-79517FB9E96B}"/>
              </a:ext>
            </a:extLst>
          </p:cNvPr>
          <p:cNvPicPr>
            <a:picLocks noChangeAspect="1"/>
          </p:cNvPicPr>
          <p:nvPr/>
        </p:nvPicPr>
        <p:blipFill>
          <a:blip r:embed="rId6"/>
          <a:stretch>
            <a:fillRect/>
          </a:stretch>
        </p:blipFill>
        <p:spPr>
          <a:xfrm>
            <a:off x="7133557" y="3165881"/>
            <a:ext cx="1689100" cy="2159000"/>
          </a:xfrm>
          <a:prstGeom prst="rect">
            <a:avLst/>
          </a:prstGeom>
        </p:spPr>
      </p:pic>
      <p:pic>
        <p:nvPicPr>
          <p:cNvPr id="8" name="Image 7">
            <a:extLst>
              <a:ext uri="{FF2B5EF4-FFF2-40B4-BE49-F238E27FC236}">
                <a16:creationId xmlns:a16="http://schemas.microsoft.com/office/drawing/2014/main" id="{2986D1F4-B28C-4B40-B2E7-1033E1B3C1E6}"/>
              </a:ext>
            </a:extLst>
          </p:cNvPr>
          <p:cNvPicPr>
            <a:picLocks noChangeAspect="1"/>
          </p:cNvPicPr>
          <p:nvPr/>
        </p:nvPicPr>
        <p:blipFill>
          <a:blip r:embed="rId7"/>
          <a:stretch>
            <a:fillRect/>
          </a:stretch>
        </p:blipFill>
        <p:spPr>
          <a:xfrm>
            <a:off x="9186360" y="3140481"/>
            <a:ext cx="1955800" cy="2209800"/>
          </a:xfrm>
          <a:prstGeom prst="rect">
            <a:avLst/>
          </a:prstGeom>
        </p:spPr>
      </p:pic>
    </p:spTree>
    <p:extLst>
      <p:ext uri="{BB962C8B-B14F-4D97-AF65-F5344CB8AC3E}">
        <p14:creationId xmlns:p14="http://schemas.microsoft.com/office/powerpoint/2010/main" val="805162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FC16BE-2F3C-4C4C-B49C-7D59F0F809D1}"/>
              </a:ext>
            </a:extLst>
          </p:cNvPr>
          <p:cNvSpPr txBox="1"/>
          <p:nvPr/>
        </p:nvSpPr>
        <p:spPr>
          <a:xfrm>
            <a:off x="770020" y="256674"/>
            <a:ext cx="4602542" cy="584775"/>
          </a:xfrm>
          <a:prstGeom prst="rect">
            <a:avLst/>
          </a:prstGeom>
          <a:noFill/>
        </p:spPr>
        <p:txBody>
          <a:bodyPr wrap="none" rtlCol="0">
            <a:spAutoFit/>
          </a:bodyPr>
          <a:lstStyle/>
          <a:p>
            <a:r>
              <a:rPr lang="fr-FR" sz="3200" b="1" dirty="0">
                <a:solidFill>
                  <a:srgbClr val="164194"/>
                </a:solidFill>
                <a:latin typeface="Century Gothic" panose="020B0502020202020204" pitchFamily="34" charset="0"/>
              </a:rPr>
              <a:t>Pourquoi candidater ?</a:t>
            </a:r>
          </a:p>
        </p:txBody>
      </p:sp>
      <p:pic>
        <p:nvPicPr>
          <p:cNvPr id="5" name="Image 4">
            <a:extLst>
              <a:ext uri="{FF2B5EF4-FFF2-40B4-BE49-F238E27FC236}">
                <a16:creationId xmlns:a16="http://schemas.microsoft.com/office/drawing/2014/main" id="{F4D35654-50B3-4DBA-8957-128CDF227408}"/>
              </a:ext>
            </a:extLst>
          </p:cNvPr>
          <p:cNvPicPr>
            <a:picLocks noChangeAspect="1"/>
          </p:cNvPicPr>
          <p:nvPr/>
        </p:nvPicPr>
        <p:blipFill rotWithShape="1">
          <a:blip r:embed="rId3"/>
          <a:srcRect l="18499" r="16628"/>
          <a:stretch/>
        </p:blipFill>
        <p:spPr>
          <a:xfrm>
            <a:off x="318800" y="1354517"/>
            <a:ext cx="3144577" cy="3231505"/>
          </a:xfrm>
          <a:prstGeom prst="ellipse">
            <a:avLst/>
          </a:prstGeom>
        </p:spPr>
      </p:pic>
      <p:pic>
        <p:nvPicPr>
          <p:cNvPr id="7" name="Image 6">
            <a:extLst>
              <a:ext uri="{FF2B5EF4-FFF2-40B4-BE49-F238E27FC236}">
                <a16:creationId xmlns:a16="http://schemas.microsoft.com/office/drawing/2014/main" id="{C5E4415A-0DD2-409F-9098-3F97179CB072}"/>
              </a:ext>
            </a:extLst>
          </p:cNvPr>
          <p:cNvPicPr>
            <a:picLocks noChangeAspect="1"/>
          </p:cNvPicPr>
          <p:nvPr/>
        </p:nvPicPr>
        <p:blipFill rotWithShape="1">
          <a:blip r:embed="rId4"/>
          <a:srcRect l="27856"/>
          <a:stretch/>
        </p:blipFill>
        <p:spPr>
          <a:xfrm>
            <a:off x="4299657" y="1354517"/>
            <a:ext cx="3304673" cy="3231505"/>
          </a:xfrm>
          <a:prstGeom prst="ellipse">
            <a:avLst/>
          </a:prstGeom>
        </p:spPr>
      </p:pic>
      <p:pic>
        <p:nvPicPr>
          <p:cNvPr id="9" name="Image 8">
            <a:extLst>
              <a:ext uri="{FF2B5EF4-FFF2-40B4-BE49-F238E27FC236}">
                <a16:creationId xmlns:a16="http://schemas.microsoft.com/office/drawing/2014/main" id="{453FDDF8-6FED-460C-9AE4-AE781C1E4BAB}"/>
              </a:ext>
            </a:extLst>
          </p:cNvPr>
          <p:cNvPicPr>
            <a:picLocks noChangeAspect="1"/>
          </p:cNvPicPr>
          <p:nvPr/>
        </p:nvPicPr>
        <p:blipFill rotWithShape="1">
          <a:blip r:embed="rId5"/>
          <a:srcRect l="13041" r="17095"/>
          <a:stretch/>
        </p:blipFill>
        <p:spPr>
          <a:xfrm>
            <a:off x="8379309" y="1354517"/>
            <a:ext cx="3386467" cy="3231505"/>
          </a:xfrm>
          <a:prstGeom prst="ellipse">
            <a:avLst/>
          </a:prstGeom>
        </p:spPr>
      </p:pic>
      <p:sp>
        <p:nvSpPr>
          <p:cNvPr id="10" name="ZoneTexte 9">
            <a:extLst>
              <a:ext uri="{FF2B5EF4-FFF2-40B4-BE49-F238E27FC236}">
                <a16:creationId xmlns:a16="http://schemas.microsoft.com/office/drawing/2014/main" id="{ABE75D99-54C0-4D0B-B126-C343E07FC95D}"/>
              </a:ext>
            </a:extLst>
          </p:cNvPr>
          <p:cNvSpPr txBox="1"/>
          <p:nvPr/>
        </p:nvSpPr>
        <p:spPr>
          <a:xfrm>
            <a:off x="7908757" y="5823285"/>
            <a:ext cx="4652211" cy="461665"/>
          </a:xfrm>
          <a:prstGeom prst="rect">
            <a:avLst/>
          </a:prstGeom>
          <a:solidFill>
            <a:schemeClr val="bg1"/>
          </a:solidFill>
        </p:spPr>
        <p:txBody>
          <a:bodyPr wrap="square" rtlCol="0">
            <a:spAutoFit/>
          </a:bodyPr>
          <a:lstStyle/>
          <a:p>
            <a:endParaRPr lang="fr-FR" sz="2400"/>
          </a:p>
        </p:txBody>
      </p:sp>
      <p:sp>
        <p:nvSpPr>
          <p:cNvPr id="11" name="ZoneTexte 10">
            <a:extLst>
              <a:ext uri="{FF2B5EF4-FFF2-40B4-BE49-F238E27FC236}">
                <a16:creationId xmlns:a16="http://schemas.microsoft.com/office/drawing/2014/main" id="{2D848FFA-C972-4343-B552-2FAD9BA80197}"/>
              </a:ext>
            </a:extLst>
          </p:cNvPr>
          <p:cNvSpPr txBox="1"/>
          <p:nvPr/>
        </p:nvSpPr>
        <p:spPr>
          <a:xfrm>
            <a:off x="462349" y="4826375"/>
            <a:ext cx="2857476" cy="707886"/>
          </a:xfrm>
          <a:prstGeom prst="rect">
            <a:avLst/>
          </a:prstGeom>
          <a:noFill/>
        </p:spPr>
        <p:txBody>
          <a:bodyPr wrap="square" rtlCol="0">
            <a:spAutoFit/>
          </a:bodyPr>
          <a:lstStyle/>
          <a:p>
            <a:pPr algn="ctr"/>
            <a:r>
              <a:rPr lang="fr-FR" sz="2000" b="1" dirty="0">
                <a:solidFill>
                  <a:schemeClr val="bg1"/>
                </a:solidFill>
                <a:highlight>
                  <a:srgbClr val="C60075"/>
                </a:highlight>
                <a:latin typeface="Century Gothic" panose="020B0502020202020204" pitchFamily="34" charset="0"/>
              </a:rPr>
              <a:t>Mettre votre ville en valeur</a:t>
            </a:r>
          </a:p>
        </p:txBody>
      </p:sp>
      <p:sp>
        <p:nvSpPr>
          <p:cNvPr id="12" name="ZoneTexte 11">
            <a:extLst>
              <a:ext uri="{FF2B5EF4-FFF2-40B4-BE49-F238E27FC236}">
                <a16:creationId xmlns:a16="http://schemas.microsoft.com/office/drawing/2014/main" id="{8397E202-5BB8-47B1-AEC4-2776930B50A8}"/>
              </a:ext>
            </a:extLst>
          </p:cNvPr>
          <p:cNvSpPr txBox="1"/>
          <p:nvPr/>
        </p:nvSpPr>
        <p:spPr>
          <a:xfrm>
            <a:off x="8577180" y="-1858"/>
            <a:ext cx="3870701" cy="318100"/>
          </a:xfrm>
          <a:prstGeom prst="rect">
            <a:avLst/>
          </a:prstGeom>
          <a:noFill/>
        </p:spPr>
        <p:txBody>
          <a:bodyPr wrap="square" rtlCol="0">
            <a:spAutoFit/>
          </a:bodyPr>
          <a:lstStyle/>
          <a:p>
            <a:r>
              <a:rPr lang="fr-FR" sz="1467" i="1"/>
              <a:t>Photos: URBACT City Festival, Tallinn, 2017</a:t>
            </a:r>
          </a:p>
        </p:txBody>
      </p:sp>
      <p:sp>
        <p:nvSpPr>
          <p:cNvPr id="13" name="ZoneTexte 12">
            <a:extLst>
              <a:ext uri="{FF2B5EF4-FFF2-40B4-BE49-F238E27FC236}">
                <a16:creationId xmlns:a16="http://schemas.microsoft.com/office/drawing/2014/main" id="{C0F0F1AA-1587-4EE4-BA56-686D9B057488}"/>
              </a:ext>
            </a:extLst>
          </p:cNvPr>
          <p:cNvSpPr txBox="1"/>
          <p:nvPr/>
        </p:nvSpPr>
        <p:spPr>
          <a:xfrm>
            <a:off x="3835387" y="4826375"/>
            <a:ext cx="4073371" cy="1015663"/>
          </a:xfrm>
          <a:prstGeom prst="rect">
            <a:avLst/>
          </a:prstGeom>
          <a:noFill/>
        </p:spPr>
        <p:txBody>
          <a:bodyPr wrap="square" rtlCol="0">
            <a:spAutoFit/>
          </a:bodyPr>
          <a:lstStyle/>
          <a:p>
            <a:pPr algn="ctr"/>
            <a:r>
              <a:rPr lang="fr-FR" sz="2000" b="1" dirty="0">
                <a:solidFill>
                  <a:schemeClr val="bg1"/>
                </a:solidFill>
                <a:highlight>
                  <a:srgbClr val="C60075"/>
                </a:highlight>
                <a:latin typeface="Century Gothic" panose="020B0502020202020204" pitchFamily="34" charset="0"/>
              </a:rPr>
              <a:t>Exposer votre bonne pratique au City Festival URBACT </a:t>
            </a:r>
          </a:p>
          <a:p>
            <a:pPr algn="ctr"/>
            <a:r>
              <a:rPr lang="fr-FR" sz="2000" b="1" dirty="0">
                <a:solidFill>
                  <a:schemeClr val="bg1"/>
                </a:solidFill>
                <a:highlight>
                  <a:srgbClr val="C60075"/>
                </a:highlight>
                <a:latin typeface="Century Gothic" panose="020B0502020202020204" pitchFamily="34" charset="0"/>
              </a:rPr>
              <a:t>8-10 avril 2025, Wroclaw (PL)</a:t>
            </a:r>
          </a:p>
        </p:txBody>
      </p:sp>
      <p:sp>
        <p:nvSpPr>
          <p:cNvPr id="14" name="ZoneTexte 13">
            <a:extLst>
              <a:ext uri="{FF2B5EF4-FFF2-40B4-BE49-F238E27FC236}">
                <a16:creationId xmlns:a16="http://schemas.microsoft.com/office/drawing/2014/main" id="{9D22A399-3540-4864-B0C4-EFD66F1F1E90}"/>
              </a:ext>
            </a:extLst>
          </p:cNvPr>
          <p:cNvSpPr txBox="1"/>
          <p:nvPr/>
        </p:nvSpPr>
        <p:spPr>
          <a:xfrm>
            <a:off x="8281096" y="4828959"/>
            <a:ext cx="3484681" cy="1631216"/>
          </a:xfrm>
          <a:prstGeom prst="rect">
            <a:avLst/>
          </a:prstGeom>
          <a:noFill/>
        </p:spPr>
        <p:txBody>
          <a:bodyPr wrap="square" rtlCol="0">
            <a:spAutoFit/>
          </a:bodyPr>
          <a:lstStyle/>
          <a:p>
            <a:pPr algn="ctr"/>
            <a:r>
              <a:rPr lang="fr-FR" sz="2000" b="1" dirty="0">
                <a:solidFill>
                  <a:schemeClr val="bg1"/>
                </a:solidFill>
                <a:highlight>
                  <a:srgbClr val="C60075"/>
                </a:highlight>
                <a:latin typeface="Century Gothic" panose="020B0502020202020204" pitchFamily="34" charset="0"/>
              </a:rPr>
              <a:t>Avoir l’opportunité de transférer votre bonne pratique à travers un réseau de transfert URBACT</a:t>
            </a:r>
          </a:p>
        </p:txBody>
      </p:sp>
    </p:spTree>
    <p:extLst>
      <p:ext uri="{BB962C8B-B14F-4D97-AF65-F5344CB8AC3E}">
        <p14:creationId xmlns:p14="http://schemas.microsoft.com/office/powerpoint/2010/main" val="1590379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FC16BE-2F3C-4C4C-B49C-7D59F0F809D1}"/>
              </a:ext>
            </a:extLst>
          </p:cNvPr>
          <p:cNvSpPr txBox="1"/>
          <p:nvPr/>
        </p:nvSpPr>
        <p:spPr>
          <a:xfrm>
            <a:off x="770021" y="256674"/>
            <a:ext cx="3591048" cy="584775"/>
          </a:xfrm>
          <a:prstGeom prst="rect">
            <a:avLst/>
          </a:prstGeom>
          <a:noFill/>
        </p:spPr>
        <p:txBody>
          <a:bodyPr wrap="none" rtlCol="0">
            <a:spAutoFit/>
          </a:bodyPr>
          <a:lstStyle/>
          <a:p>
            <a:r>
              <a:rPr lang="fr-FR" sz="3200" b="1" dirty="0">
                <a:solidFill>
                  <a:srgbClr val="164194"/>
                </a:solidFill>
                <a:latin typeface="Century Gothic" panose="020B0502020202020204" pitchFamily="34" charset="0"/>
              </a:rPr>
              <a:t>Qui est éligible? </a:t>
            </a:r>
          </a:p>
        </p:txBody>
      </p:sp>
      <p:sp>
        <p:nvSpPr>
          <p:cNvPr id="3" name="Espace réservé du texte 2">
            <a:extLst>
              <a:ext uri="{FF2B5EF4-FFF2-40B4-BE49-F238E27FC236}">
                <a16:creationId xmlns:a16="http://schemas.microsoft.com/office/drawing/2014/main" id="{F3AA14BB-1158-4419-9C9D-624940573012}"/>
              </a:ext>
            </a:extLst>
          </p:cNvPr>
          <p:cNvSpPr txBox="1">
            <a:spLocks/>
          </p:cNvSpPr>
          <p:nvPr/>
        </p:nvSpPr>
        <p:spPr>
          <a:xfrm>
            <a:off x="842324" y="1253303"/>
            <a:ext cx="5253677" cy="4100576"/>
          </a:xfrm>
          <a:prstGeom prst="rect">
            <a:avLst/>
          </a:prstGeom>
        </p:spPr>
        <p:txBody>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rgbClr val="595959"/>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rgbClr val="595959"/>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rgbClr val="59595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09585" indent="-609585">
              <a:spcAft>
                <a:spcPts val="800"/>
              </a:spcAft>
              <a:buFont typeface="Arial" panose="020B0604020202020204" pitchFamily="34" charset="0"/>
              <a:buChar char="•"/>
            </a:pPr>
            <a:r>
              <a:rPr lang="fr-FR" sz="1600" dirty="0">
                <a:latin typeface="Core Sans C 45 Regular" panose="020B0603030302020204" pitchFamily="34" charset="0"/>
              </a:rPr>
              <a:t>Villes et communes</a:t>
            </a:r>
          </a:p>
          <a:p>
            <a:pPr marL="609585" indent="-609585">
              <a:spcAft>
                <a:spcPts val="800"/>
              </a:spcAft>
              <a:buFont typeface="Arial" panose="020B0604020202020204" pitchFamily="34" charset="0"/>
              <a:buChar char="•"/>
            </a:pPr>
            <a:r>
              <a:rPr lang="fr-FR" sz="1600" dirty="0">
                <a:latin typeface="Core Sans C 45 Regular" panose="020B0603030302020204" pitchFamily="34" charset="0"/>
              </a:rPr>
              <a:t>Autorités métropolitaines et agglomérations </a:t>
            </a:r>
          </a:p>
          <a:p>
            <a:pPr marL="609585" indent="-609585">
              <a:spcAft>
                <a:spcPts val="800"/>
              </a:spcAft>
              <a:buFont typeface="Arial" panose="020B0604020202020204" pitchFamily="34" charset="0"/>
              <a:buChar char="•"/>
            </a:pPr>
            <a:r>
              <a:rPr lang="fr-FR" sz="1600" dirty="0">
                <a:latin typeface="Core Sans C 45 Regular" panose="020B0603030302020204" pitchFamily="34" charset="0"/>
              </a:rPr>
              <a:t>Les agences locales qui sont définies comme des organisations publiques ou semi-publiques créées par une ville</a:t>
            </a:r>
            <a:r>
              <a:rPr lang="en-GB" sz="1600" dirty="0">
                <a:latin typeface="Core Sans C 45 Regular" panose="020B0603030302020204" pitchFamily="34" charset="0"/>
              </a:rPr>
              <a:t>, </a:t>
            </a:r>
            <a:r>
              <a:rPr lang="fr-FR" sz="1600" b="0" dirty="0">
                <a:latin typeface="Core Sans C 45 Regular" panose="020B0603030302020204" pitchFamily="34" charset="0"/>
              </a:rPr>
              <a:t>partiellement ou totalement détenue par l'autorité municipale, responsable de la conception et de la mise en œuvre de politiques spécifiques </a:t>
            </a:r>
            <a:endParaRPr lang="en-GB" sz="1600" b="0" i="1" dirty="0">
              <a:solidFill>
                <a:srgbClr val="A3ADD8"/>
              </a:solidFill>
              <a:latin typeface="Core Sans C 45 Regular" panose="020B0603030302020204" pitchFamily="34" charset="0"/>
            </a:endParaRPr>
          </a:p>
          <a:p>
            <a:pPr>
              <a:spcBef>
                <a:spcPts val="0"/>
              </a:spcBef>
              <a:spcAft>
                <a:spcPts val="800"/>
              </a:spcAft>
            </a:pPr>
            <a:r>
              <a:rPr lang="fr-FR" sz="1600" i="1" dirty="0">
                <a:solidFill>
                  <a:srgbClr val="A3ADD8"/>
                </a:solidFill>
                <a:latin typeface="Core Sans C 45 Regular" panose="020B0603030302020204" pitchFamily="34" charset="0"/>
              </a:rPr>
              <a:t>Aucune limitation en termes de taille et de population pour répondre à cet appel à bonnes pratiques. </a:t>
            </a:r>
            <a:endParaRPr lang="en-GB" sz="1600" b="0" dirty="0">
              <a:latin typeface="Core Sans C 45 Regular" panose="020B0603030302020204" pitchFamily="34" charset="0"/>
            </a:endParaRPr>
          </a:p>
        </p:txBody>
      </p:sp>
      <p:sp>
        <p:nvSpPr>
          <p:cNvPr id="5" name="Espace réservé du texte 3">
            <a:extLst>
              <a:ext uri="{FF2B5EF4-FFF2-40B4-BE49-F238E27FC236}">
                <a16:creationId xmlns:a16="http://schemas.microsoft.com/office/drawing/2014/main" id="{6B857243-EBA4-47D1-965E-9D8A7A9E08AB}"/>
              </a:ext>
            </a:extLst>
          </p:cNvPr>
          <p:cNvSpPr txBox="1">
            <a:spLocks/>
          </p:cNvSpPr>
          <p:nvPr/>
        </p:nvSpPr>
        <p:spPr>
          <a:xfrm>
            <a:off x="6527804" y="1509184"/>
            <a:ext cx="5185833" cy="4368800"/>
          </a:xfrm>
          <a:prstGeom prst="rect">
            <a:avLst/>
          </a:prstGeom>
        </p:spPr>
        <p:txBody>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rgbClr val="595959"/>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rgbClr val="595959"/>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rgbClr val="59595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400" u="sng" dirty="0">
                <a:solidFill>
                  <a:srgbClr val="C60075"/>
                </a:solidFill>
                <a:latin typeface="Core Sans C 45 Regular" panose="020B0603030302020204" pitchFamily="34" charset="0"/>
              </a:rPr>
              <a:t>Les organisations originaires :</a:t>
            </a:r>
          </a:p>
          <a:p>
            <a:pPr marL="609585" indent="-609585">
              <a:buFont typeface="+mj-lt"/>
              <a:buAutoNum type="arabicPeriod"/>
            </a:pPr>
            <a:r>
              <a:rPr lang="fr-FR" sz="1867" dirty="0">
                <a:latin typeface="Core Sans C 45 Regular" panose="020B0603030302020204" pitchFamily="34" charset="0"/>
              </a:rPr>
              <a:t>Des 27 Etats membres</a:t>
            </a:r>
          </a:p>
          <a:p>
            <a:pPr marL="609585" indent="-609585">
              <a:buFont typeface="+mj-lt"/>
              <a:buAutoNum type="arabicPeriod"/>
            </a:pPr>
            <a:r>
              <a:rPr lang="fr-FR" sz="1867" dirty="0">
                <a:latin typeface="Core Sans C 45 Regular" panose="020B0603030302020204" pitchFamily="34" charset="0"/>
              </a:rPr>
              <a:t>Des pays partenaires </a:t>
            </a:r>
            <a:r>
              <a:rPr lang="fr-FR" sz="1867" b="0" dirty="0">
                <a:latin typeface="Core Sans C 45 Regular" panose="020B0603030302020204" pitchFamily="34" charset="0"/>
              </a:rPr>
              <a:t>(Suisse &amp; Norvège)</a:t>
            </a:r>
          </a:p>
          <a:p>
            <a:pPr marL="609585" indent="-609585">
              <a:buFont typeface="+mj-lt"/>
              <a:buAutoNum type="arabicPeriod"/>
            </a:pPr>
            <a:r>
              <a:rPr lang="fr-FR" sz="1867" dirty="0">
                <a:latin typeface="Core Sans C 45 Regular" panose="020B0603030302020204" pitchFamily="34" charset="0"/>
              </a:rPr>
              <a:t>Pays IPA</a:t>
            </a:r>
            <a:r>
              <a:rPr lang="fr-FR" sz="1867" b="0" dirty="0">
                <a:latin typeface="Core Sans C 45 Regular" panose="020B0603030302020204" pitchFamily="34" charset="0"/>
              </a:rPr>
              <a:t>(Albanie, Bosnie-Herzégovine, Monténégro, Macédoine du Nord et Serbie)</a:t>
            </a:r>
          </a:p>
          <a:p>
            <a:pPr marL="609585" indent="-609585">
              <a:buFont typeface="+mj-lt"/>
              <a:buAutoNum type="arabicPeriod"/>
            </a:pPr>
            <a:r>
              <a:rPr lang="fr-FR" sz="1867" dirty="0">
                <a:latin typeface="Core Sans C 45 Regular" panose="020B0603030302020204" pitchFamily="34" charset="0"/>
              </a:rPr>
              <a:t>Ukraine et Moldavie</a:t>
            </a:r>
          </a:p>
          <a:p>
            <a:pPr marL="609585" indent="-609585">
              <a:buFont typeface="+mj-lt"/>
              <a:buAutoNum type="arabicPeriod"/>
            </a:pPr>
            <a:endParaRPr lang="fr-FR" sz="1867" b="0" dirty="0">
              <a:latin typeface="Core Sans C 45 Regular" panose="020B0603030302020204" pitchFamily="34" charset="0"/>
            </a:endParaRPr>
          </a:p>
        </p:txBody>
      </p:sp>
    </p:spTree>
    <p:extLst>
      <p:ext uri="{BB962C8B-B14F-4D97-AF65-F5344CB8AC3E}">
        <p14:creationId xmlns:p14="http://schemas.microsoft.com/office/powerpoint/2010/main" val="133479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FC16BE-2F3C-4C4C-B49C-7D59F0F809D1}"/>
              </a:ext>
            </a:extLst>
          </p:cNvPr>
          <p:cNvSpPr txBox="1"/>
          <p:nvPr/>
        </p:nvSpPr>
        <p:spPr>
          <a:xfrm>
            <a:off x="823029" y="309682"/>
            <a:ext cx="2707793" cy="584775"/>
          </a:xfrm>
          <a:prstGeom prst="rect">
            <a:avLst/>
          </a:prstGeom>
          <a:noFill/>
        </p:spPr>
        <p:txBody>
          <a:bodyPr wrap="none" rtlCol="0">
            <a:spAutoFit/>
          </a:bodyPr>
          <a:lstStyle/>
          <a:p>
            <a:r>
              <a:rPr lang="fr-FR" sz="3200" b="1" dirty="0">
                <a:solidFill>
                  <a:srgbClr val="164194"/>
                </a:solidFill>
                <a:latin typeface="Century Gothic" panose="020B0502020202020204" pitchFamily="34" charset="0"/>
              </a:rPr>
              <a:t>Thématiques</a:t>
            </a:r>
          </a:p>
        </p:txBody>
      </p:sp>
      <p:sp>
        <p:nvSpPr>
          <p:cNvPr id="4" name="ZoneTexte 3">
            <a:extLst>
              <a:ext uri="{FF2B5EF4-FFF2-40B4-BE49-F238E27FC236}">
                <a16:creationId xmlns:a16="http://schemas.microsoft.com/office/drawing/2014/main" id="{0448C577-7680-4F66-B446-3E54ED665BCC}"/>
              </a:ext>
            </a:extLst>
          </p:cNvPr>
          <p:cNvSpPr txBox="1"/>
          <p:nvPr/>
        </p:nvSpPr>
        <p:spPr>
          <a:xfrm>
            <a:off x="823029" y="1753737"/>
            <a:ext cx="10832945" cy="2308324"/>
          </a:xfrm>
          <a:prstGeom prst="rect">
            <a:avLst/>
          </a:prstGeom>
          <a:noFill/>
        </p:spPr>
        <p:txBody>
          <a:bodyPr wrap="square" rtlCol="0">
            <a:spAutoFit/>
          </a:bodyPr>
          <a:lstStyle/>
          <a:p>
            <a:r>
              <a:rPr lang="fr-FR" sz="2400" b="1" dirty="0">
                <a:latin typeface="Century Gothic" panose="020B0502020202020204" pitchFamily="34" charset="0"/>
              </a:rPr>
              <a:t>Tout domaine politique lié au développement urbain durable</a:t>
            </a:r>
          </a:p>
          <a:p>
            <a:endParaRPr lang="fr-FR" sz="2400" b="1" dirty="0">
              <a:latin typeface="Century Gothic" panose="020B0502020202020204" pitchFamily="34" charset="0"/>
            </a:endParaRPr>
          </a:p>
          <a:p>
            <a:pPr fontAlgn="auto"/>
            <a:r>
              <a:rPr lang="fr-FR" sz="2400" dirty="0"/>
              <a:t>Développement économique, inclusion sociale, transition écologique, transition énergétique, transition numérique, égalité des sexes, patrimoine culturel, migration, rénovation urbaine, etc.</a:t>
            </a:r>
            <a:r>
              <a:rPr lang="en-GB" sz="2400" dirty="0"/>
              <a:t>! </a:t>
            </a:r>
            <a:endParaRPr lang="fr-FR" sz="2400" b="1" dirty="0">
              <a:latin typeface="Century Gothic" panose="020B0502020202020204" pitchFamily="34" charset="0"/>
            </a:endParaRPr>
          </a:p>
          <a:p>
            <a:r>
              <a:rPr lang="fr-FR" sz="2400" b="1" dirty="0">
                <a:latin typeface="Century Gothic" panose="020B0502020202020204" pitchFamily="34" charset="0"/>
              </a:rPr>
              <a:t> </a:t>
            </a:r>
          </a:p>
        </p:txBody>
      </p:sp>
    </p:spTree>
    <p:extLst>
      <p:ext uri="{BB962C8B-B14F-4D97-AF65-F5344CB8AC3E}">
        <p14:creationId xmlns:p14="http://schemas.microsoft.com/office/powerpoint/2010/main" val="3354984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64AF87A-7B60-44F3-804B-F57CF1FBF4DE}"/>
              </a:ext>
            </a:extLst>
          </p:cNvPr>
          <p:cNvSpPr txBox="1"/>
          <p:nvPr/>
        </p:nvSpPr>
        <p:spPr>
          <a:xfrm>
            <a:off x="9431235" y="1479748"/>
            <a:ext cx="2259724" cy="3046988"/>
          </a:xfrm>
          <a:prstGeom prst="rect">
            <a:avLst/>
          </a:prstGeom>
          <a:noFill/>
          <a:ln>
            <a:solidFill>
              <a:schemeClr val="accent1"/>
            </a:solidFill>
          </a:ln>
        </p:spPr>
        <p:txBody>
          <a:bodyPr wrap="square" rtlCol="0">
            <a:spAutoFit/>
          </a:bodyPr>
          <a:lstStyle/>
          <a:p>
            <a:r>
              <a:rPr lang="fr-FR" sz="2400" b="1" dirty="0">
                <a:solidFill>
                  <a:srgbClr val="164194"/>
                </a:solidFill>
              </a:rPr>
              <a:t>Critères d'égale importance et d'égale pondération :</a:t>
            </a:r>
            <a:br>
              <a:rPr lang="en-GB" sz="2400" b="1" dirty="0">
                <a:solidFill>
                  <a:srgbClr val="164194"/>
                </a:solidFill>
              </a:rPr>
            </a:br>
            <a:endParaRPr lang="en-GB" sz="2400" b="1" dirty="0">
              <a:solidFill>
                <a:srgbClr val="164194"/>
              </a:solidFill>
            </a:endParaRPr>
          </a:p>
          <a:p>
            <a:r>
              <a:rPr lang="en-GB" sz="2400" b="1" dirty="0">
                <a:solidFill>
                  <a:srgbClr val="164194"/>
                </a:solidFill>
              </a:rPr>
              <a:t>25 points/</a:t>
            </a:r>
          </a:p>
          <a:p>
            <a:r>
              <a:rPr lang="en-GB" sz="2400" b="1" dirty="0" err="1">
                <a:solidFill>
                  <a:srgbClr val="164194"/>
                </a:solidFill>
              </a:rPr>
              <a:t>critère</a:t>
            </a:r>
            <a:r>
              <a:rPr lang="en-GB" sz="2400" b="1" dirty="0">
                <a:solidFill>
                  <a:srgbClr val="164194"/>
                </a:solidFill>
              </a:rPr>
              <a:t> </a:t>
            </a:r>
            <a:endParaRPr lang="en-GB" sz="3200" b="1" dirty="0">
              <a:solidFill>
                <a:srgbClr val="164194"/>
              </a:solidFill>
              <a:latin typeface="Century Gothic" panose="020B0502020202020204" pitchFamily="34" charset="0"/>
            </a:endParaRPr>
          </a:p>
          <a:p>
            <a:endParaRPr lang="fr-FR" sz="2400" dirty="0"/>
          </a:p>
        </p:txBody>
      </p:sp>
      <p:sp>
        <p:nvSpPr>
          <p:cNvPr id="4" name="ZoneTexte 3">
            <a:extLst>
              <a:ext uri="{FF2B5EF4-FFF2-40B4-BE49-F238E27FC236}">
                <a16:creationId xmlns:a16="http://schemas.microsoft.com/office/drawing/2014/main" id="{24BADDD3-73CB-9EC4-8FDB-53F8D3E4240D}"/>
              </a:ext>
            </a:extLst>
          </p:cNvPr>
          <p:cNvSpPr txBox="1"/>
          <p:nvPr/>
        </p:nvSpPr>
        <p:spPr>
          <a:xfrm>
            <a:off x="812517" y="183558"/>
            <a:ext cx="7163083" cy="1077218"/>
          </a:xfrm>
          <a:prstGeom prst="rect">
            <a:avLst/>
          </a:prstGeom>
          <a:noFill/>
        </p:spPr>
        <p:txBody>
          <a:bodyPr wrap="square" rtlCol="0">
            <a:spAutoFit/>
          </a:bodyPr>
          <a:lstStyle/>
          <a:p>
            <a:r>
              <a:rPr lang="fr-FR" sz="3200" b="1" dirty="0">
                <a:solidFill>
                  <a:srgbClr val="164194"/>
                </a:solidFill>
                <a:latin typeface="Century Gothic" panose="020B0502020202020204" pitchFamily="34" charset="0"/>
              </a:rPr>
              <a:t>Critères de sélection des bonnes pratiques </a:t>
            </a:r>
          </a:p>
        </p:txBody>
      </p:sp>
      <p:sp>
        <p:nvSpPr>
          <p:cNvPr id="2" name="ZoneTexte 1">
            <a:extLst>
              <a:ext uri="{FF2B5EF4-FFF2-40B4-BE49-F238E27FC236}">
                <a16:creationId xmlns:a16="http://schemas.microsoft.com/office/drawing/2014/main" id="{FAE8ED49-5F40-9709-1941-B086D657B827}"/>
              </a:ext>
            </a:extLst>
          </p:cNvPr>
          <p:cNvSpPr txBox="1"/>
          <p:nvPr/>
        </p:nvSpPr>
        <p:spPr>
          <a:xfrm>
            <a:off x="372437" y="1348945"/>
            <a:ext cx="8624080" cy="5325497"/>
          </a:xfrm>
          <a:prstGeom prst="rect">
            <a:avLst/>
          </a:prstGeom>
          <a:noFill/>
        </p:spPr>
        <p:txBody>
          <a:bodyPr wrap="square" rtlCol="0">
            <a:spAutoFit/>
          </a:bodyPr>
          <a:lstStyle/>
          <a:p>
            <a:pPr marL="609585" indent="-609585">
              <a:buAutoNum type="arabicPeriod"/>
            </a:pPr>
            <a:r>
              <a:rPr lang="en-GB" sz="2267" b="1" dirty="0">
                <a:latin typeface="Century Gothic" panose="020B0502020202020204" pitchFamily="34" charset="0"/>
              </a:rPr>
              <a:t>Pertinence au </a:t>
            </a:r>
            <a:r>
              <a:rPr lang="en-GB" sz="2267" b="1" dirty="0" err="1">
                <a:latin typeface="Century Gothic" panose="020B0502020202020204" pitchFamily="34" charset="0"/>
              </a:rPr>
              <a:t>niveau</a:t>
            </a:r>
            <a:r>
              <a:rPr lang="en-GB" sz="2267" b="1" dirty="0">
                <a:latin typeface="Century Gothic" panose="020B0502020202020204" pitchFamily="34" charset="0"/>
              </a:rPr>
              <a:t> </a:t>
            </a:r>
            <a:r>
              <a:rPr lang="en-GB" sz="2267" b="1" dirty="0" err="1">
                <a:latin typeface="Century Gothic" panose="020B0502020202020204" pitchFamily="34" charset="0"/>
              </a:rPr>
              <a:t>européen</a:t>
            </a:r>
            <a:endParaRPr lang="en-GB" sz="2267" b="1" dirty="0">
              <a:latin typeface="Century Gothic" panose="020B0502020202020204" pitchFamily="34" charset="0"/>
            </a:endParaRPr>
          </a:p>
          <a:p>
            <a:r>
              <a:rPr lang="fr-FR" sz="2267" i="1" dirty="0"/>
              <a:t>Comment la bonne pratique contribue à la </a:t>
            </a:r>
            <a:r>
              <a:rPr lang="fr-FR" sz="2267" i="1" dirty="0">
                <a:hlinkClick r:id="rId3"/>
              </a:rPr>
              <a:t>Politique de Cohésion 2021-2027 </a:t>
            </a:r>
            <a:r>
              <a:rPr lang="fr-FR" sz="2267" i="1" dirty="0"/>
              <a:t>de l’UE et à ses objectifs, ou aux </a:t>
            </a:r>
            <a:r>
              <a:rPr lang="fr-FR" sz="2267" i="1" dirty="0">
                <a:hlinkClick r:id="rId4"/>
              </a:rPr>
              <a:t>Objectifs de développement durable</a:t>
            </a:r>
            <a:r>
              <a:rPr lang="fr-FR" sz="2267" i="1" dirty="0"/>
              <a:t>, ou aux thématiques des partenariats </a:t>
            </a:r>
            <a:r>
              <a:rPr lang="fr-FR" sz="2267" i="1" dirty="0">
                <a:hlinkClick r:id="rId5"/>
              </a:rPr>
              <a:t>Urban Agenda for the EU</a:t>
            </a:r>
            <a:r>
              <a:rPr lang="fr-FR" sz="2267" i="1" dirty="0"/>
              <a:t>. </a:t>
            </a:r>
          </a:p>
          <a:p>
            <a:br>
              <a:rPr lang="en-GB" sz="2267" dirty="0">
                <a:latin typeface="Century Gothic" panose="020B0502020202020204" pitchFamily="34" charset="0"/>
              </a:rPr>
            </a:br>
            <a:r>
              <a:rPr lang="en-GB" sz="2267" b="1" dirty="0">
                <a:latin typeface="Century Gothic" panose="020B0502020202020204" pitchFamily="34" charset="0"/>
              </a:rPr>
              <a:t>2. </a:t>
            </a:r>
            <a:r>
              <a:rPr lang="fr-FR" sz="2267" b="1" dirty="0">
                <a:latin typeface="Century Gothic" panose="020B0502020202020204" pitchFamily="34" charset="0"/>
              </a:rPr>
              <a:t>Conforme avec les principes du développement urbain durable intégré et participatif </a:t>
            </a:r>
          </a:p>
          <a:p>
            <a:r>
              <a:rPr lang="fr-FR" sz="2267" i="1" dirty="0"/>
              <a:t>Intégration horizontale et verticale de la pratique, égalité des sexes, transition numérique, transition écologique, etc.</a:t>
            </a:r>
            <a:br>
              <a:rPr lang="en-GB" sz="2267" dirty="0">
                <a:latin typeface="Century Gothic" panose="020B0502020202020204" pitchFamily="34" charset="0"/>
              </a:rPr>
            </a:br>
            <a:endParaRPr lang="en-GB" sz="2267" dirty="0">
              <a:latin typeface="Century Gothic" panose="020B0502020202020204" pitchFamily="34" charset="0"/>
            </a:endParaRPr>
          </a:p>
          <a:p>
            <a:r>
              <a:rPr lang="en-GB" sz="2267" b="1" dirty="0">
                <a:latin typeface="Century Gothic" panose="020B0502020202020204" pitchFamily="34" charset="0"/>
              </a:rPr>
              <a:t>3. </a:t>
            </a:r>
            <a:r>
              <a:rPr lang="en-GB" sz="2267" b="1" dirty="0" err="1">
                <a:latin typeface="Century Gothic" panose="020B0502020202020204" pitchFamily="34" charset="0"/>
              </a:rPr>
              <a:t>Impacte</a:t>
            </a:r>
            <a:r>
              <a:rPr lang="en-GB" sz="2267" b="1" dirty="0">
                <a:latin typeface="Century Gothic" panose="020B0502020202020204" pitchFamily="34" charset="0"/>
              </a:rPr>
              <a:t> au </a:t>
            </a:r>
            <a:r>
              <a:rPr lang="en-GB" sz="2267" b="1" dirty="0" err="1">
                <a:latin typeface="Century Gothic" panose="020B0502020202020204" pitchFamily="34" charset="0"/>
              </a:rPr>
              <a:t>niveau</a:t>
            </a:r>
            <a:r>
              <a:rPr lang="en-GB" sz="2267" b="1" dirty="0">
                <a:latin typeface="Century Gothic" panose="020B0502020202020204" pitchFamily="34" charset="0"/>
              </a:rPr>
              <a:t> local</a:t>
            </a:r>
            <a:br>
              <a:rPr lang="en-GB" sz="2267" dirty="0">
                <a:latin typeface="Century Gothic" panose="020B0502020202020204" pitchFamily="34" charset="0"/>
              </a:rPr>
            </a:br>
            <a:r>
              <a:rPr lang="fr-FR" sz="2267" i="1" dirty="0"/>
              <a:t>Impact positif sur une zone urbaine ou sur l'ensemble de la ville</a:t>
            </a:r>
            <a:br>
              <a:rPr lang="en-GB" sz="2267" i="1" dirty="0"/>
            </a:br>
            <a:r>
              <a:rPr lang="en-GB" sz="2267" i="1" dirty="0"/>
              <a:t> </a:t>
            </a:r>
            <a:endParaRPr lang="en-GB" sz="2267" dirty="0">
              <a:latin typeface="Century Gothic" panose="020B0502020202020204" pitchFamily="34" charset="0"/>
            </a:endParaRPr>
          </a:p>
          <a:p>
            <a:r>
              <a:rPr lang="en-GB" sz="2267" b="1" dirty="0">
                <a:latin typeface="Century Gothic" panose="020B0502020202020204" pitchFamily="34" charset="0"/>
              </a:rPr>
              <a:t>4. </a:t>
            </a:r>
            <a:r>
              <a:rPr lang="en-GB" sz="2267" b="1" dirty="0" err="1">
                <a:latin typeface="Century Gothic" panose="020B0502020202020204" pitchFamily="34" charset="0"/>
              </a:rPr>
              <a:t>Transférabilité</a:t>
            </a:r>
            <a:endParaRPr lang="en-GB" sz="2267" b="1" dirty="0">
              <a:latin typeface="Century Gothic" panose="020B0502020202020204" pitchFamily="34" charset="0"/>
            </a:endParaRPr>
          </a:p>
          <a:p>
            <a:r>
              <a:rPr lang="fr-FR" sz="2267" i="1" dirty="0"/>
              <a:t>Pratique facilement applicable à d'autres villes</a:t>
            </a:r>
            <a:endParaRPr lang="en-GB" sz="2267" i="1" dirty="0"/>
          </a:p>
        </p:txBody>
      </p:sp>
    </p:spTree>
    <p:extLst>
      <p:ext uri="{BB962C8B-B14F-4D97-AF65-F5344CB8AC3E}">
        <p14:creationId xmlns:p14="http://schemas.microsoft.com/office/powerpoint/2010/main" val="3426106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EUI-URBACT neutr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41806D6-7038-834D-A9BC-7402692B245F}" vid="{B08DF121-684D-BE43-9940-F15A905F0D16}"/>
    </a:ext>
  </a:extLst>
</a:theme>
</file>

<file path=ppt/theme/theme2.xml><?xml version="1.0" encoding="utf-8"?>
<a:theme xmlns:a="http://schemas.openxmlformats.org/drawingml/2006/main" name="EUI-URBACT Gradi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41806D6-7038-834D-A9BC-7402692B245F}" vid="{7BD48F7D-519D-044E-B229-956CE66606D6}"/>
    </a:ext>
  </a:extLst>
</a:theme>
</file>

<file path=ppt/theme/theme3.xml><?xml version="1.0" encoding="utf-8"?>
<a:theme xmlns:a="http://schemas.openxmlformats.org/drawingml/2006/main" name="EUI-URBACT Skylin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41806D6-7038-834D-A9BC-7402692B245F}" vid="{A396F678-DB20-5D4D-9D3E-88BE272DD8AF}"/>
    </a:ext>
  </a:extLst>
</a:theme>
</file>

<file path=ppt/theme/theme4.xml><?xml version="1.0" encoding="utf-8"?>
<a:theme xmlns:a="http://schemas.openxmlformats.org/drawingml/2006/main" name="1_EUI-URBACT SIMPLIFIED Skylin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41806D6-7038-834D-A9BC-7402692B245F}" vid="{CFC461B8-7B09-1248-B284-18C6137CFA65}"/>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81D976A27F7498244983F4F26BC66" ma:contentTypeVersion="4" ma:contentTypeDescription="Crée un document." ma:contentTypeScope="" ma:versionID="b1ea47276ca0b378b9460bc08724bedb">
  <xsd:schema xmlns:xsd="http://www.w3.org/2001/XMLSchema" xmlns:xs="http://www.w3.org/2001/XMLSchema" xmlns:p="http://schemas.microsoft.com/office/2006/metadata/properties" xmlns:ns2="d611344d-819e-4535-8937-c78c9b443895" targetNamespace="http://schemas.microsoft.com/office/2006/metadata/properties" ma:root="true" ma:fieldsID="115b815863d5740cc7b66ea64f149362" ns2:_="">
    <xsd:import namespace="d611344d-819e-4535-8937-c78c9b44389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11344d-819e-4535-8937-c78c9b4438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CA78DE-4028-4E73-9727-C1BC19085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11344d-819e-4535-8937-c78c9b4438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DB340C-B1B4-416F-8D2C-D59086E3FA75}">
  <ds:schemaRefs>
    <ds:schemaRef ds:uri="http://schemas.microsoft.com/sharepoint/v3/contenttype/forms"/>
  </ds:schemaRefs>
</ds:datastoreItem>
</file>

<file path=customXml/itemProps3.xml><?xml version="1.0" encoding="utf-8"?>
<ds:datastoreItem xmlns:ds="http://schemas.openxmlformats.org/officeDocument/2006/customXml" ds:itemID="{A84F6EB5-959A-4AE5-8791-40EBDA57AEC5}">
  <ds:schemaRefs>
    <ds:schemaRef ds:uri="http://schemas.microsoft.com/office/2006/metadata/properties"/>
    <ds:schemaRef ds:uri="http://schemas.microsoft.com/office/infopath/2007/PartnerControls"/>
    <ds:schemaRef ds:uri="a89eac05-7837-4e93-8ac1-b7ad357d7e20"/>
    <ds:schemaRef ds:uri="e3904bdb-a046-4f17-a83b-387fe53b6b16"/>
  </ds:schemaRefs>
</ds:datastoreItem>
</file>

<file path=docProps/app.xml><?xml version="1.0" encoding="utf-8"?>
<Properties xmlns="http://schemas.openxmlformats.org/officeDocument/2006/extended-properties" xmlns:vt="http://schemas.openxmlformats.org/officeDocument/2006/docPropsVTypes">
  <Template>Urban points ppt presentation</Template>
  <TotalTime>0</TotalTime>
  <Words>1768</Words>
  <Application>Microsoft Office PowerPoint</Application>
  <PresentationFormat>Grand écran</PresentationFormat>
  <Paragraphs>200</Paragraphs>
  <Slides>28</Slides>
  <Notes>13</Notes>
  <HiddenSlides>0</HiddenSlides>
  <MMClips>0</MMClips>
  <ScaleCrop>false</ScaleCrop>
  <HeadingPairs>
    <vt:vector size="6" baseType="variant">
      <vt:variant>
        <vt:lpstr>Polices utilisées</vt:lpstr>
      </vt:variant>
      <vt:variant>
        <vt:i4>9</vt:i4>
      </vt:variant>
      <vt:variant>
        <vt:lpstr>Thème</vt:lpstr>
      </vt:variant>
      <vt:variant>
        <vt:i4>4</vt:i4>
      </vt:variant>
      <vt:variant>
        <vt:lpstr>Titres des diapositives</vt:lpstr>
      </vt:variant>
      <vt:variant>
        <vt:i4>28</vt:i4>
      </vt:variant>
    </vt:vector>
  </HeadingPairs>
  <TitlesOfParts>
    <vt:vector size="41" baseType="lpstr">
      <vt:lpstr>Aptos</vt:lpstr>
      <vt:lpstr>Arial</vt:lpstr>
      <vt:lpstr>Calibri</vt:lpstr>
      <vt:lpstr>Calibri Light</vt:lpstr>
      <vt:lpstr>Century Gothic</vt:lpstr>
      <vt:lpstr>Core Sans C 45 Regular</vt:lpstr>
      <vt:lpstr>Roboto</vt:lpstr>
      <vt:lpstr>Tahoma</vt:lpstr>
      <vt:lpstr>Wingdings</vt:lpstr>
      <vt:lpstr>EUI-URBACT neutral slide</vt:lpstr>
      <vt:lpstr>EUI-URBACT Gradient slide</vt:lpstr>
      <vt:lpstr>EUI-URBACT Skyline slide</vt:lpstr>
      <vt:lpstr>1_EUI-URBACT SIMPLIFIED Skyline slide</vt:lpstr>
      <vt:lpstr>SESSION D’INFORMATION :  URBACT Good Practices &amp;  EUI City-to-City Exchanges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Prochaines sessions d’information !</vt:lpstr>
      <vt:lpstr>Questions?</vt:lpstr>
      <vt:lpstr>Présentation PowerPoint</vt:lpstr>
      <vt:lpstr>City-to-city exchange, c’est quoi?</vt:lpstr>
      <vt:lpstr>Objectifs </vt:lpstr>
      <vt:lpstr>Comment ?  </vt:lpstr>
      <vt:lpstr>Comment ? </vt:lpstr>
      <vt:lpstr>Eligibilité </vt:lpstr>
      <vt:lpstr>City-to-City Exchanges: quel soutien fournissons-nous ?</vt:lpstr>
      <vt:lpstr>Points importants </vt:lpstr>
      <vt:lpstr>Processus de sélection  </vt:lpstr>
      <vt:lpstr>Processus de sélection </vt:lpstr>
      <vt:lpstr>City-to-City Exchanges en 2023 – Phase pilote</vt:lpstr>
      <vt:lpstr>City-to-City Exchanges en 2024</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using this Template, make sure to replace the UCP-NUP logoset, displayed in the top right corner of your slides.</dc:title>
  <dc:creator>Wannes Haemers</dc:creator>
  <cp:lastModifiedBy>Fabian</cp:lastModifiedBy>
  <cp:revision>208</cp:revision>
  <dcterms:created xsi:type="dcterms:W3CDTF">2024-03-20T15:27:11Z</dcterms:created>
  <dcterms:modified xsi:type="dcterms:W3CDTF">2024-05-21T12:32:02Z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0x010100DFB81D976A27F7498244983F4F26BC66</vt:lpwstr>
  </property>
</Properties>
</file>