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3" r:id="rId5"/>
    <p:sldMasterId id="2147483708" r:id="rId6"/>
    <p:sldMasterId id="2147483744" r:id="rId7"/>
  </p:sldMasterIdLst>
  <p:notesMasterIdLst>
    <p:notesMasterId r:id="rId42"/>
  </p:notesMasterIdLst>
  <p:sldIdLst>
    <p:sldId id="701" r:id="rId8"/>
    <p:sldId id="702" r:id="rId9"/>
    <p:sldId id="715" r:id="rId10"/>
    <p:sldId id="709" r:id="rId11"/>
    <p:sldId id="711" r:id="rId12"/>
    <p:sldId id="710" r:id="rId13"/>
    <p:sldId id="703" r:id="rId14"/>
    <p:sldId id="312" r:id="rId15"/>
    <p:sldId id="704" r:id="rId16"/>
    <p:sldId id="618" r:id="rId17"/>
    <p:sldId id="391" r:id="rId18"/>
    <p:sldId id="604" r:id="rId19"/>
    <p:sldId id="554" r:id="rId20"/>
    <p:sldId id="407" r:id="rId21"/>
    <p:sldId id="619" r:id="rId22"/>
    <p:sldId id="600" r:id="rId23"/>
    <p:sldId id="542" r:id="rId24"/>
    <p:sldId id="706" r:id="rId25"/>
    <p:sldId id="725" r:id="rId26"/>
    <p:sldId id="726" r:id="rId27"/>
    <p:sldId id="713" r:id="rId28"/>
    <p:sldId id="727" r:id="rId29"/>
    <p:sldId id="717" r:id="rId30"/>
    <p:sldId id="719" r:id="rId31"/>
    <p:sldId id="720" r:id="rId32"/>
    <p:sldId id="721" r:id="rId33"/>
    <p:sldId id="724" r:id="rId34"/>
    <p:sldId id="712" r:id="rId35"/>
    <p:sldId id="714" r:id="rId36"/>
    <p:sldId id="707" r:id="rId37"/>
    <p:sldId id="487" r:id="rId38"/>
    <p:sldId id="723" r:id="rId39"/>
    <p:sldId id="282" r:id="rId40"/>
    <p:sldId id="691" r:id="rId4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00F154-A3F7-96F8-3333-E9B7F8D74DB7}" name="Raluca Toma" initials="RT" userId="S::Raluca@urban-initiative.eu::049feb3a-608d-443e-813c-ef650b6424d1" providerId="AD"/>
  <p188:author id="{4BBDEE87-4C1F-7556-C359-5B0221F10C54}" name="Ophelie Tainguy" initials="OT" userId="S::Ophelie@urban-initiative.eu::a6389898-a3f0-4c27-b256-20e5675ab7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F96"/>
    <a:srgbClr val="0C1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AFB55B-755A-46CA-837B-9674DC4C1354}" v="8" dt="2024-04-08T18:09:05.114"/>
    <p1510:client id="{984DE828-101E-4EEC-A9E2-A153B4F096CD}" v="32" dt="2024-04-09T06:29:55.911"/>
    <p1510:client id="{B7B4D429-FB9D-4312-A63C-5514CD0ABA46}" v="226" dt="2024-04-08T16:10:30.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98" autoAdjust="0"/>
  </p:normalViewPr>
  <p:slideViewPr>
    <p:cSldViewPr snapToGrid="0">
      <p:cViewPr varScale="1">
        <p:scale>
          <a:sx n="53" d="100"/>
          <a:sy n="53" d="100"/>
        </p:scale>
        <p:origin x="115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61" tIns="47781" rIns="95561" bIns="47781" rtlCol="0"/>
          <a:lstStyle>
            <a:lvl1pPr algn="l">
              <a:defRPr sz="1300"/>
            </a:lvl1pPr>
          </a:lstStyle>
          <a:p>
            <a:endParaRPr lang="en-GB"/>
          </a:p>
        </p:txBody>
      </p:sp>
      <p:sp>
        <p:nvSpPr>
          <p:cNvPr id="3" name="Date Placeholder 2"/>
          <p:cNvSpPr>
            <a:spLocks noGrp="1"/>
          </p:cNvSpPr>
          <p:nvPr>
            <p:ph type="dt" idx="1"/>
          </p:nvPr>
        </p:nvSpPr>
        <p:spPr>
          <a:xfrm>
            <a:off x="3850442" y="0"/>
            <a:ext cx="2945659" cy="498056"/>
          </a:xfrm>
          <a:prstGeom prst="rect">
            <a:avLst/>
          </a:prstGeom>
        </p:spPr>
        <p:txBody>
          <a:bodyPr vert="horz" lIns="95561" tIns="47781" rIns="95561" bIns="47781" rtlCol="0"/>
          <a:lstStyle>
            <a:lvl1pPr algn="r">
              <a:defRPr sz="1300"/>
            </a:lvl1pPr>
          </a:lstStyle>
          <a:p>
            <a:fld id="{A92AF1CB-A7EE-438A-91BF-94AF98D66C0A}" type="datetimeFigureOut">
              <a:rPr lang="en-GB" smtClean="0"/>
              <a:t>11/04/2024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61" tIns="47781" rIns="95561" bIns="47781" rtlCol="0" anchor="ctr"/>
          <a:lstStyle/>
          <a:p>
            <a:endParaRPr 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5561" tIns="47781" rIns="95561" bIns="47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5561" tIns="47781" rIns="95561" bIns="47781" rtlCol="0" anchor="b"/>
          <a:lstStyle>
            <a:lvl1pPr algn="l">
              <a:defRPr sz="1300"/>
            </a:lvl1pPr>
          </a:lstStyle>
          <a:p>
            <a:endParaRPr lang="en-GB"/>
          </a:p>
        </p:txBody>
      </p:sp>
      <p:sp>
        <p:nvSpPr>
          <p:cNvPr id="7" name="Slide Number Placeholder 6"/>
          <p:cNvSpPr>
            <a:spLocks noGrp="1"/>
          </p:cNvSpPr>
          <p:nvPr>
            <p:ph type="sldNum" sz="quarter" idx="5"/>
          </p:nvPr>
        </p:nvSpPr>
        <p:spPr>
          <a:xfrm>
            <a:off x="3850442" y="9428584"/>
            <a:ext cx="2945659" cy="498055"/>
          </a:xfrm>
          <a:prstGeom prst="rect">
            <a:avLst/>
          </a:prstGeom>
        </p:spPr>
        <p:txBody>
          <a:bodyPr vert="horz" lIns="95561" tIns="47781" rIns="95561" bIns="47781" rtlCol="0" anchor="b"/>
          <a:lstStyle>
            <a:lvl1pPr algn="r">
              <a:defRPr sz="1300"/>
            </a:lvl1pPr>
          </a:lstStyle>
          <a:p>
            <a:fld id="{8AA6FD8B-970B-4C9A-AD74-5EE7E0B31AED}" type="slidenum">
              <a:rPr lang="en-GB" smtClean="0"/>
              <a:t>‹#›</a:t>
            </a:fld>
            <a:endParaRPr lang="en-GB"/>
          </a:p>
        </p:txBody>
      </p:sp>
    </p:spTree>
    <p:extLst>
      <p:ext uri="{BB962C8B-B14F-4D97-AF65-F5344CB8AC3E}">
        <p14:creationId xmlns:p14="http://schemas.microsoft.com/office/powerpoint/2010/main" val="73484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7FA71-56CA-621E-B196-AA8EE9CE63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11CA7-A397-D8D1-73CE-287A339AD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D0E344-F636-7483-750B-616C1FA4088C}"/>
              </a:ext>
            </a:extLst>
          </p:cNvPr>
          <p:cNvSpPr>
            <a:spLocks noGrp="1"/>
          </p:cNvSpPr>
          <p:nvPr>
            <p:ph type="body" idx="1"/>
          </p:nvPr>
        </p:nvSpPr>
        <p:spPr/>
        <p:txBody>
          <a:bodyPr/>
          <a:lstStyle/>
          <a:p>
            <a:r>
              <a:rPr lang="en-GB"/>
              <a:t>Waiting room slide</a:t>
            </a:r>
          </a:p>
        </p:txBody>
      </p:sp>
      <p:sp>
        <p:nvSpPr>
          <p:cNvPr id="4" name="Slide Number Placeholder 3">
            <a:extLst>
              <a:ext uri="{FF2B5EF4-FFF2-40B4-BE49-F238E27FC236}">
                <a16:creationId xmlns:a16="http://schemas.microsoft.com/office/drawing/2014/main" id="{A68B2FE3-382B-E7ED-01A3-C176A62405B6}"/>
              </a:ext>
            </a:extLst>
          </p:cNvPr>
          <p:cNvSpPr>
            <a:spLocks noGrp="1"/>
          </p:cNvSpPr>
          <p:nvPr>
            <p:ph type="sldNum" sz="quarter" idx="5"/>
          </p:nvPr>
        </p:nvSpPr>
        <p:spPr/>
        <p:txBody>
          <a:bodyPr/>
          <a:lstStyle/>
          <a:p>
            <a:fld id="{889F0CB1-8A34-8A4F-8A6E-8BB08A91ECBB}" type="slidenum">
              <a:rPr lang="fr-FR" smtClean="0"/>
              <a:t>1</a:t>
            </a:fld>
            <a:endParaRPr lang="fr-FR"/>
          </a:p>
        </p:txBody>
      </p:sp>
    </p:spTree>
    <p:extLst>
      <p:ext uri="{BB962C8B-B14F-4D97-AF65-F5344CB8AC3E}">
        <p14:creationId xmlns:p14="http://schemas.microsoft.com/office/powerpoint/2010/main" val="2629436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15</a:t>
            </a:fld>
            <a:endParaRPr lang="fr-FR"/>
          </a:p>
        </p:txBody>
      </p:sp>
    </p:spTree>
    <p:extLst>
      <p:ext uri="{BB962C8B-B14F-4D97-AF65-F5344CB8AC3E}">
        <p14:creationId xmlns:p14="http://schemas.microsoft.com/office/powerpoint/2010/main" val="2527164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79768" y="4715153"/>
            <a:ext cx="5438140" cy="4466987"/>
          </a:xfrm>
          <a:prstGeom prst="rect">
            <a:avLst/>
          </a:prstGeom>
        </p:spPr>
        <p:txBody>
          <a:bodyPr spcFirstLastPara="1" wrap="square" lIns="95546" tIns="95546" rIns="95546" bIns="95546" anchor="t" anchorCtr="0">
            <a:noAutofit/>
          </a:bodyPr>
          <a:lstStyle/>
          <a:p>
            <a:pPr defTabSz="955612">
              <a:defRPr/>
            </a:pPr>
            <a:endParaRPr dirty="0"/>
          </a:p>
        </p:txBody>
      </p:sp>
      <p:sp>
        <p:nvSpPr>
          <p:cNvPr id="170" name="Google Shape;170;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633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A6FD8B-970B-4C9A-AD74-5EE7E0B31AED}" type="slidenum">
              <a:rPr lang="en-GB" smtClean="0"/>
              <a:t>31</a:t>
            </a:fld>
            <a:endParaRPr lang="en-GB"/>
          </a:p>
        </p:txBody>
      </p:sp>
    </p:spTree>
    <p:extLst>
      <p:ext uri="{BB962C8B-B14F-4D97-AF65-F5344CB8AC3E}">
        <p14:creationId xmlns:p14="http://schemas.microsoft.com/office/powerpoint/2010/main" val="2635273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33</a:t>
            </a:fld>
            <a:endParaRPr lang="fr-FR"/>
          </a:p>
        </p:txBody>
      </p:sp>
    </p:spTree>
    <p:extLst>
      <p:ext uri="{BB962C8B-B14F-4D97-AF65-F5344CB8AC3E}">
        <p14:creationId xmlns:p14="http://schemas.microsoft.com/office/powerpoint/2010/main" val="2252521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34</a:t>
            </a:fld>
            <a:endParaRPr lang="fr-FR"/>
          </a:p>
        </p:txBody>
      </p:sp>
    </p:spTree>
    <p:extLst>
      <p:ext uri="{BB962C8B-B14F-4D97-AF65-F5344CB8AC3E}">
        <p14:creationId xmlns:p14="http://schemas.microsoft.com/office/powerpoint/2010/main" val="23830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D9277-6B84-94D8-F325-2DF965E63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34378-1AA2-B824-9ED9-C89E7D2FE3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9B7AB9-25F0-8B65-53CC-1EAC54BCE944}"/>
              </a:ext>
            </a:extLst>
          </p:cNvPr>
          <p:cNvSpPr>
            <a:spLocks noGrp="1"/>
          </p:cNvSpPr>
          <p:nvPr>
            <p:ph type="body" idx="1"/>
          </p:nvPr>
        </p:nvSpPr>
        <p:spPr/>
        <p:txBody>
          <a:bodyPr/>
          <a:lstStyle/>
          <a:p>
            <a:r>
              <a:rPr lang="en-GB"/>
              <a:t>Header slide</a:t>
            </a:r>
          </a:p>
        </p:txBody>
      </p:sp>
      <p:sp>
        <p:nvSpPr>
          <p:cNvPr id="4" name="Slide Number Placeholder 3">
            <a:extLst>
              <a:ext uri="{FF2B5EF4-FFF2-40B4-BE49-F238E27FC236}">
                <a16:creationId xmlns:a16="http://schemas.microsoft.com/office/drawing/2014/main" id="{D9C82136-1584-3A7D-33F6-F4A3EBEEF46A}"/>
              </a:ext>
            </a:extLst>
          </p:cNvPr>
          <p:cNvSpPr>
            <a:spLocks noGrp="1"/>
          </p:cNvSpPr>
          <p:nvPr>
            <p:ph type="sldNum" sz="quarter" idx="5"/>
          </p:nvPr>
        </p:nvSpPr>
        <p:spPr/>
        <p:txBody>
          <a:bodyPr/>
          <a:lstStyle/>
          <a:p>
            <a:fld id="{889F0CB1-8A34-8A4F-8A6E-8BB08A91ECBB}" type="slidenum">
              <a:rPr lang="fr-FR" smtClean="0"/>
              <a:t>2</a:t>
            </a:fld>
            <a:endParaRPr lang="fr-FR"/>
          </a:p>
        </p:txBody>
      </p:sp>
    </p:spTree>
    <p:extLst>
      <p:ext uri="{BB962C8B-B14F-4D97-AF65-F5344CB8AC3E}">
        <p14:creationId xmlns:p14="http://schemas.microsoft.com/office/powerpoint/2010/main" val="423115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3</a:t>
            </a:fld>
            <a:endParaRPr lang="fr-FR"/>
          </a:p>
        </p:txBody>
      </p:sp>
    </p:spTree>
    <p:extLst>
      <p:ext uri="{BB962C8B-B14F-4D97-AF65-F5344CB8AC3E}">
        <p14:creationId xmlns:p14="http://schemas.microsoft.com/office/powerpoint/2010/main" val="1052154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8</a:t>
            </a:fld>
            <a:endParaRPr lang="fr-FR"/>
          </a:p>
        </p:txBody>
      </p:sp>
    </p:spTree>
    <p:extLst>
      <p:ext uri="{BB962C8B-B14F-4D97-AF65-F5344CB8AC3E}">
        <p14:creationId xmlns:p14="http://schemas.microsoft.com/office/powerpoint/2010/main" val="2192393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10</a:t>
            </a:fld>
            <a:endParaRPr lang="fr-FR"/>
          </a:p>
        </p:txBody>
      </p:sp>
    </p:spTree>
    <p:extLst>
      <p:ext uri="{BB962C8B-B14F-4D97-AF65-F5344CB8AC3E}">
        <p14:creationId xmlns:p14="http://schemas.microsoft.com/office/powerpoint/2010/main" val="360260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peer review is a two-day event that brings together cities under review and peers (i.e., fellow urban practitioners). The cities under review are benchmarking their SUD strategies and getting insights, recommendations on their SUD strategies from peers.</a:t>
            </a:r>
          </a:p>
          <a:p>
            <a:r>
              <a:rPr lang="en-GB" dirty="0"/>
              <a:t>The aim is to improve the capacity of cities under review in designing and implementing SUD Strategy. The main focus on the activity is SUD strategies, as defined by Cohesion Policy and article 11 of the current Regulation, that means as integrated, participatory, place-based strategies. </a:t>
            </a:r>
          </a:p>
          <a:p>
            <a:r>
              <a:rPr lang="en-GB" dirty="0"/>
              <a:t>We are following a fixed methodology that is implemented in approx. 8-10 months. </a:t>
            </a:r>
          </a:p>
        </p:txBody>
      </p:sp>
      <p:sp>
        <p:nvSpPr>
          <p:cNvPr id="4" name="Slide Number Placeholder 3"/>
          <p:cNvSpPr>
            <a:spLocks noGrp="1"/>
          </p:cNvSpPr>
          <p:nvPr>
            <p:ph type="sldNum" sz="quarter" idx="5"/>
          </p:nvPr>
        </p:nvSpPr>
        <p:spPr/>
        <p:txBody>
          <a:bodyPr/>
          <a:lstStyle/>
          <a:p>
            <a:pPr defTabSz="955612">
              <a:defRPr/>
            </a:pPr>
            <a:fld id="{889F0CB1-8A34-8A4F-8A6E-8BB08A91ECBB}" type="slidenum">
              <a:rPr lang="fr-FR">
                <a:solidFill>
                  <a:prstClr val="black"/>
                </a:solidFill>
                <a:latin typeface="Calibri" panose="020F0502020204030204"/>
              </a:rPr>
              <a:pPr defTabSz="955612">
                <a:defRPr/>
              </a:pPr>
              <a:t>11</a:t>
            </a:fld>
            <a:endParaRPr lang="fr-FR" dirty="0">
              <a:solidFill>
                <a:prstClr val="black"/>
              </a:solidFill>
              <a:latin typeface="Calibri" panose="020F0502020204030204"/>
            </a:endParaRPr>
          </a:p>
        </p:txBody>
      </p:sp>
    </p:spTree>
    <p:extLst>
      <p:ext uri="{BB962C8B-B14F-4D97-AF65-F5344CB8AC3E}">
        <p14:creationId xmlns:p14="http://schemas.microsoft.com/office/powerpoint/2010/main" val="3238733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Peer Reviews follows a </a:t>
            </a:r>
            <a:r>
              <a:rPr lang="en-GB"/>
              <a:t>particular process adapted from a methodology developed by the Joint Research Centre (JRC) of the European Commission</a:t>
            </a:r>
            <a:endParaRPr lang="en-GB" dirty="0"/>
          </a:p>
        </p:txBody>
      </p:sp>
      <p:sp>
        <p:nvSpPr>
          <p:cNvPr id="4" name="Slide Number Placeholder 3"/>
          <p:cNvSpPr>
            <a:spLocks noGrp="1"/>
          </p:cNvSpPr>
          <p:nvPr>
            <p:ph type="sldNum" sz="quarter" idx="5"/>
          </p:nvPr>
        </p:nvSpPr>
        <p:spPr/>
        <p:txBody>
          <a:bodyPr/>
          <a:lstStyle/>
          <a:p>
            <a:pPr defTabSz="955612">
              <a:defRPr/>
            </a:pPr>
            <a:fld id="{889F0CB1-8A34-8A4F-8A6E-8BB08A91ECBB}" type="slidenum">
              <a:rPr lang="fr-FR">
                <a:solidFill>
                  <a:prstClr val="black"/>
                </a:solidFill>
                <a:latin typeface="Calibri" panose="020F0502020204030204"/>
              </a:rPr>
              <a:pPr defTabSz="955612">
                <a:defRPr/>
              </a:pPr>
              <a:t>12</a:t>
            </a:fld>
            <a:endParaRPr lang="fr-FR" dirty="0">
              <a:solidFill>
                <a:prstClr val="black"/>
              </a:solidFill>
              <a:latin typeface="Calibri" panose="020F0502020204030204"/>
            </a:endParaRPr>
          </a:p>
        </p:txBody>
      </p:sp>
    </p:spTree>
    <p:extLst>
      <p:ext uri="{BB962C8B-B14F-4D97-AF65-F5344CB8AC3E}">
        <p14:creationId xmlns:p14="http://schemas.microsoft.com/office/powerpoint/2010/main" val="3044829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79768" y="4715153"/>
            <a:ext cx="5438140" cy="4466987"/>
          </a:xfrm>
          <a:prstGeom prst="rect">
            <a:avLst/>
          </a:prstGeom>
        </p:spPr>
        <p:txBody>
          <a:bodyPr spcFirstLastPara="1" wrap="square" lIns="95546" tIns="95546" rIns="95546" bIns="95546" anchor="t" anchorCtr="0">
            <a:noAutofit/>
          </a:bodyPr>
          <a:lstStyle/>
          <a:p>
            <a:pPr defTabSz="955612">
              <a:defRPr/>
            </a:pPr>
            <a:r>
              <a:rPr lang="en-GB" dirty="0"/>
              <a:t>Peer Review event in Coimbra, PT</a:t>
            </a:r>
            <a:endParaRPr dirty="0"/>
          </a:p>
        </p:txBody>
      </p:sp>
      <p:sp>
        <p:nvSpPr>
          <p:cNvPr id="170" name="Google Shape;170;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6339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55612">
              <a:defRPr/>
            </a:pPr>
            <a:fld id="{889F0CB1-8A34-8A4F-8A6E-8BB08A91ECBB}" type="slidenum">
              <a:rPr lang="fr-FR">
                <a:solidFill>
                  <a:prstClr val="black"/>
                </a:solidFill>
                <a:latin typeface="Calibri" panose="020F0502020204030204"/>
              </a:rPr>
              <a:pPr defTabSz="955612">
                <a:defRPr/>
              </a:pPr>
              <a:t>14</a:t>
            </a:fld>
            <a:endParaRPr lang="fr-FR" dirty="0">
              <a:solidFill>
                <a:prstClr val="black"/>
              </a:solidFill>
              <a:latin typeface="Calibri" panose="020F0502020204030204"/>
            </a:endParaRPr>
          </a:p>
        </p:txBody>
      </p:sp>
    </p:spTree>
    <p:extLst>
      <p:ext uri="{BB962C8B-B14F-4D97-AF65-F5344CB8AC3E}">
        <p14:creationId xmlns:p14="http://schemas.microsoft.com/office/powerpoint/2010/main" val="3618915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CKGROUND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52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GROUND -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45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 DISPLAY">
    <p:spTree>
      <p:nvGrpSpPr>
        <p:cNvPr id="1" name=""/>
        <p:cNvGrpSpPr/>
        <p:nvPr/>
      </p:nvGrpSpPr>
      <p:grpSpPr>
        <a:xfrm>
          <a:off x="0" y="0"/>
          <a:ext cx="0" cy="0"/>
          <a:chOff x="0" y="0"/>
          <a:chExt cx="0" cy="0"/>
        </a:xfrm>
      </p:grpSpPr>
      <p:sp>
        <p:nvSpPr>
          <p:cNvPr id="18" name="Espace réservé pour une image  11">
            <a:extLst>
              <a:ext uri="{FF2B5EF4-FFF2-40B4-BE49-F238E27FC236}">
                <a16:creationId xmlns:a16="http://schemas.microsoft.com/office/drawing/2014/main" id="{F864128D-69E7-C536-8F45-B47E164C40D7}"/>
              </a:ext>
            </a:extLst>
          </p:cNvPr>
          <p:cNvSpPr>
            <a:spLocks noGrp="1"/>
          </p:cNvSpPr>
          <p:nvPr>
            <p:ph type="pic" sz="quarter" idx="10" hasCustomPrompt="1"/>
          </p:nvPr>
        </p:nvSpPr>
        <p:spPr>
          <a:xfrm>
            <a:off x="0" y="0"/>
            <a:ext cx="3343275" cy="2581275"/>
          </a:xfrm>
          <a:prstGeom prst="rect">
            <a:avLst/>
          </a:prstGeom>
          <a:solidFill>
            <a:schemeClr val="accent5"/>
          </a:solidFill>
        </p:spPr>
        <p:txBody>
          <a:bodyPr/>
          <a:lstStyle>
            <a:lvl1pPr marL="0" indent="0" algn="ctr">
              <a:buNone/>
              <a:defRPr sz="2000"/>
            </a:lvl1pPr>
          </a:lstStyle>
          <a:p>
            <a:r>
              <a:rPr lang="fr-FR"/>
              <a:t>INSERT PICTURE HERE</a:t>
            </a:r>
          </a:p>
        </p:txBody>
      </p:sp>
      <p:sp>
        <p:nvSpPr>
          <p:cNvPr id="19" name="Espace réservé pour une image  11">
            <a:extLst>
              <a:ext uri="{FF2B5EF4-FFF2-40B4-BE49-F238E27FC236}">
                <a16:creationId xmlns:a16="http://schemas.microsoft.com/office/drawing/2014/main" id="{8A6A1543-D061-6FCE-23F4-D9DFC1EA7C81}"/>
              </a:ext>
            </a:extLst>
          </p:cNvPr>
          <p:cNvSpPr>
            <a:spLocks noGrp="1"/>
          </p:cNvSpPr>
          <p:nvPr>
            <p:ph type="pic" sz="quarter" idx="11" hasCustomPrompt="1"/>
          </p:nvPr>
        </p:nvSpPr>
        <p:spPr>
          <a:xfrm>
            <a:off x="0" y="2702560"/>
            <a:ext cx="3343275" cy="2581275"/>
          </a:xfrm>
          <a:prstGeom prst="rect">
            <a:avLst/>
          </a:prstGeom>
          <a:solidFill>
            <a:schemeClr val="accent5"/>
          </a:solidFill>
        </p:spPr>
        <p:txBody>
          <a:bodyPr/>
          <a:lstStyle>
            <a:lvl1pPr marL="0" indent="0" algn="ctr">
              <a:buNone/>
              <a:defRPr sz="2000"/>
            </a:lvl1pPr>
          </a:lstStyle>
          <a:p>
            <a:r>
              <a:rPr lang="fr-FR"/>
              <a:t>INSERT PICTURE HERE</a:t>
            </a:r>
          </a:p>
        </p:txBody>
      </p:sp>
      <p:sp>
        <p:nvSpPr>
          <p:cNvPr id="20" name="Espace réservé pour une image  11">
            <a:extLst>
              <a:ext uri="{FF2B5EF4-FFF2-40B4-BE49-F238E27FC236}">
                <a16:creationId xmlns:a16="http://schemas.microsoft.com/office/drawing/2014/main" id="{51E07EA7-27E3-FC7F-71E9-111ADED9EFDF}"/>
              </a:ext>
            </a:extLst>
          </p:cNvPr>
          <p:cNvSpPr>
            <a:spLocks noGrp="1"/>
          </p:cNvSpPr>
          <p:nvPr>
            <p:ph type="pic" sz="quarter" idx="12" hasCustomPrompt="1"/>
          </p:nvPr>
        </p:nvSpPr>
        <p:spPr>
          <a:xfrm>
            <a:off x="0" y="5415281"/>
            <a:ext cx="3343275" cy="144272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fr-FR"/>
              <a:t>INSERT PICTURE HERE</a:t>
            </a:r>
          </a:p>
        </p:txBody>
      </p:sp>
      <p:sp>
        <p:nvSpPr>
          <p:cNvPr id="21" name="Espace réservé pour une image  11">
            <a:extLst>
              <a:ext uri="{FF2B5EF4-FFF2-40B4-BE49-F238E27FC236}">
                <a16:creationId xmlns:a16="http://schemas.microsoft.com/office/drawing/2014/main" id="{B68B86E5-D1EF-6E59-0A1D-ECED4EECF60F}"/>
              </a:ext>
            </a:extLst>
          </p:cNvPr>
          <p:cNvSpPr>
            <a:spLocks noGrp="1"/>
          </p:cNvSpPr>
          <p:nvPr>
            <p:ph type="pic" sz="quarter" idx="13" hasCustomPrompt="1"/>
          </p:nvPr>
        </p:nvSpPr>
        <p:spPr>
          <a:xfrm>
            <a:off x="3444240" y="1"/>
            <a:ext cx="3343275" cy="201676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000"/>
            </a:lvl1pPr>
          </a:lstStyle>
          <a:p>
            <a:r>
              <a:rPr lang="fr-FR"/>
              <a:t>INSERT PICTURE HERE</a:t>
            </a:r>
          </a:p>
        </p:txBody>
      </p:sp>
      <p:sp>
        <p:nvSpPr>
          <p:cNvPr id="22" name="Espace réservé pour une image  11">
            <a:extLst>
              <a:ext uri="{FF2B5EF4-FFF2-40B4-BE49-F238E27FC236}">
                <a16:creationId xmlns:a16="http://schemas.microsoft.com/office/drawing/2014/main" id="{1C343DFC-B486-36B8-D674-FEDBAB8B415C}"/>
              </a:ext>
            </a:extLst>
          </p:cNvPr>
          <p:cNvSpPr>
            <a:spLocks noGrp="1"/>
          </p:cNvSpPr>
          <p:nvPr>
            <p:ph type="pic" sz="quarter" idx="14" hasCustomPrompt="1"/>
          </p:nvPr>
        </p:nvSpPr>
        <p:spPr>
          <a:xfrm>
            <a:off x="3444240" y="2123440"/>
            <a:ext cx="3343275" cy="2600959"/>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fr-FR"/>
              <a:t>INSERT PICTURE HERE</a:t>
            </a:r>
          </a:p>
        </p:txBody>
      </p:sp>
      <p:sp>
        <p:nvSpPr>
          <p:cNvPr id="23" name="Espace réservé pour une image  11">
            <a:extLst>
              <a:ext uri="{FF2B5EF4-FFF2-40B4-BE49-F238E27FC236}">
                <a16:creationId xmlns:a16="http://schemas.microsoft.com/office/drawing/2014/main" id="{809CC275-A13A-B80A-78DA-F1C1FBC6CE59}"/>
              </a:ext>
            </a:extLst>
          </p:cNvPr>
          <p:cNvSpPr>
            <a:spLocks noGrp="1"/>
          </p:cNvSpPr>
          <p:nvPr>
            <p:ph type="pic" sz="quarter" idx="15" hasCustomPrompt="1"/>
          </p:nvPr>
        </p:nvSpPr>
        <p:spPr>
          <a:xfrm>
            <a:off x="3444240" y="4826001"/>
            <a:ext cx="3343275" cy="203200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fr-FR"/>
              <a:t>INSERT PICTURE HERE</a:t>
            </a:r>
          </a:p>
        </p:txBody>
      </p:sp>
    </p:spTree>
    <p:extLst>
      <p:ext uri="{BB962C8B-B14F-4D97-AF65-F5344CB8AC3E}">
        <p14:creationId xmlns:p14="http://schemas.microsoft.com/office/powerpoint/2010/main" val="1025740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DISPLAY ROUND">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BCFF42F-7ED1-6676-812D-9BBF43B32033}"/>
              </a:ext>
            </a:extLst>
          </p:cNvPr>
          <p:cNvSpPr>
            <a:spLocks noGrp="1"/>
          </p:cNvSpPr>
          <p:nvPr>
            <p:ph type="pic" sz="quarter" idx="10" hasCustomPrompt="1"/>
          </p:nvPr>
        </p:nvSpPr>
        <p:spPr>
          <a:xfrm>
            <a:off x="548323" y="652193"/>
            <a:ext cx="5862637" cy="5914572"/>
          </a:xfrm>
          <a:prstGeom prst="ellipse">
            <a:avLst/>
          </a:prstGeom>
          <a:solidFill>
            <a:schemeClr val="accent5"/>
          </a:solidFill>
        </p:spPr>
        <p:txBody>
          <a:bodyPr/>
          <a:lstStyle>
            <a:lvl1pPr marL="0" indent="0" algn="ctr">
              <a:buNone/>
              <a:defRPr/>
            </a:lvl1pPr>
          </a:lstStyle>
          <a:p>
            <a:r>
              <a:rPr lang="fr-FR"/>
              <a:t>INSERT </a:t>
            </a:r>
          </a:p>
          <a:p>
            <a:r>
              <a:rPr lang="fr-FR"/>
              <a:t>PICTURE HERE</a:t>
            </a:r>
          </a:p>
        </p:txBody>
      </p:sp>
    </p:spTree>
    <p:extLst>
      <p:ext uri="{BB962C8B-B14F-4D97-AF65-F5344CB8AC3E}">
        <p14:creationId xmlns:p14="http://schemas.microsoft.com/office/powerpoint/2010/main" val="4055649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GROUND - 11">
    <p:bg>
      <p:bgPr>
        <a:solidFill>
          <a:schemeClr val="tx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8787EE-38A6-14C4-1614-0B9C33E6A8C8}"/>
              </a:ext>
            </a:extLst>
          </p:cNvPr>
          <p:cNvPicPr>
            <a:picLocks noChangeAspect="1"/>
          </p:cNvPicPr>
          <p:nvPr userDrawn="1"/>
        </p:nvPicPr>
        <p:blipFill rotWithShape="1">
          <a:blip r:embed="rId2"/>
          <a:srcRect l="23787" t="9565" r="19957" b="10291"/>
          <a:stretch/>
        </p:blipFill>
        <p:spPr>
          <a:xfrm rot="16200000">
            <a:off x="-680864" y="680863"/>
            <a:ext cx="6857997" cy="5496269"/>
          </a:xfrm>
          <a:prstGeom prst="rect">
            <a:avLst/>
          </a:prstGeom>
        </p:spPr>
      </p:pic>
    </p:spTree>
    <p:extLst>
      <p:ext uri="{BB962C8B-B14F-4D97-AF65-F5344CB8AC3E}">
        <p14:creationId xmlns:p14="http://schemas.microsoft.com/office/powerpoint/2010/main" val="3098133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 12">
    <p:bg>
      <p:bgPr>
        <a:solidFill>
          <a:schemeClr val="accent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8787EE-38A6-14C4-1614-0B9C33E6A8C8}"/>
              </a:ext>
            </a:extLst>
          </p:cNvPr>
          <p:cNvPicPr>
            <a:picLocks noChangeAspect="1"/>
          </p:cNvPicPr>
          <p:nvPr userDrawn="1"/>
        </p:nvPicPr>
        <p:blipFill rotWithShape="1">
          <a:blip r:embed="rId2"/>
          <a:srcRect l="24976" t="27778" r="18768" b="5249"/>
          <a:stretch/>
        </p:blipFill>
        <p:spPr>
          <a:xfrm rot="16200000">
            <a:off x="-1132488" y="1132491"/>
            <a:ext cx="6857997" cy="4593021"/>
          </a:xfrm>
          <a:prstGeom prst="rect">
            <a:avLst/>
          </a:prstGeom>
        </p:spPr>
      </p:pic>
    </p:spTree>
    <p:extLst>
      <p:ext uri="{BB962C8B-B14F-4D97-AF65-F5344CB8AC3E}">
        <p14:creationId xmlns:p14="http://schemas.microsoft.com/office/powerpoint/2010/main" val="13145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GROUND - 14">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586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ROUND - 1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051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GROUND - 16">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691C205-1DF8-960E-145E-4EDD772B2C4A}"/>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427056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GROUND - 17">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BFC9987-E87D-1F40-2E3F-897B84C22507}"/>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1030987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85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687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02">
    <p:bg>
      <p:bgPr>
        <a:solidFill>
          <a:schemeClr val="tx2"/>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BE822AE-7D14-6498-38B9-C371FE7CA096}"/>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3000929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03">
    <p:bg>
      <p:bgPr>
        <a:solidFill>
          <a:schemeClr val="accent2"/>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35B5D1-F0FA-79EC-D55F-B31A680E0C6C}"/>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3547502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 04">
    <p:bg>
      <p:bgPr>
        <a:solidFill>
          <a:schemeClr val="accent3"/>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635105-3F2D-BE59-02D4-73340D77470B}"/>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1645198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 05">
    <p:bg>
      <p:bgPr>
        <a:solidFill>
          <a:schemeClr val="accent4"/>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635105-3F2D-BE59-02D4-73340D77470B}"/>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952564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 08">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F3050AC-247B-CDB4-01F2-B957DF110BE2}"/>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572458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 09">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36DC621-5C9C-36BA-B09C-7070E3248AF0}"/>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2495044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01">
  <p:cSld name="TITLE - 01">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701040" y="1513439"/>
            <a:ext cx="9144000" cy="858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000"/>
              <a:buFont typeface="Tahoma"/>
              <a:buNone/>
              <a:defRPr sz="4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6" name="Google Shape;56;p14"/>
          <p:cNvSpPr txBox="1">
            <a:spLocks noGrp="1"/>
          </p:cNvSpPr>
          <p:nvPr>
            <p:ph type="subTitle" idx="1"/>
          </p:nvPr>
        </p:nvSpPr>
        <p:spPr>
          <a:xfrm>
            <a:off x="701040" y="2546015"/>
            <a:ext cx="9144000" cy="7324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1067"/>
              </a:spcBef>
              <a:spcAft>
                <a:spcPts val="0"/>
              </a:spcAft>
              <a:buClr>
                <a:schemeClr val="dk2"/>
              </a:buClr>
              <a:buSzPts val="3000"/>
              <a:buNone/>
              <a:defRPr sz="4000" b="1">
                <a:solidFill>
                  <a:schemeClr val="dk2"/>
                </a:solidFill>
              </a:defRPr>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57" name="Google Shape;57;p14"/>
          <p:cNvSpPr txBox="1">
            <a:spLocks noGrp="1"/>
          </p:cNvSpPr>
          <p:nvPr>
            <p:ph type="body" idx="2"/>
          </p:nvPr>
        </p:nvSpPr>
        <p:spPr>
          <a:xfrm>
            <a:off x="701040" y="3579768"/>
            <a:ext cx="91440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Tree>
    <p:extLst>
      <p:ext uri="{BB962C8B-B14F-4D97-AF65-F5344CB8AC3E}">
        <p14:creationId xmlns:p14="http://schemas.microsoft.com/office/powerpoint/2010/main" val="1064741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SI" smtClean="0"/>
              <a:pPr algn="r"/>
              <a:t>‹#›</a:t>
            </a:fld>
            <a:endParaRPr lang="en-SI"/>
          </a:p>
        </p:txBody>
      </p:sp>
    </p:spTree>
    <p:extLst>
      <p:ext uri="{BB962C8B-B14F-4D97-AF65-F5344CB8AC3E}">
        <p14:creationId xmlns:p14="http://schemas.microsoft.com/office/powerpoint/2010/main" val="3523847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8080" y="365040"/>
            <a:ext cx="10515600" cy="1325600"/>
          </a:xfrm>
          <a:prstGeom prst="rect">
            <a:avLst/>
          </a:prstGeom>
          <a:noFill/>
          <a:ln>
            <a:noFill/>
          </a:ln>
        </p:spPr>
        <p:txBody>
          <a:bodyPr spcFirstLastPara="1" wrap="square" lIns="0" tIns="0" rIns="0" bIns="0"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0" name="Google Shape;60;p15"/>
          <p:cNvSpPr txBox="1">
            <a:spLocks noGrp="1"/>
          </p:cNvSpPr>
          <p:nvPr>
            <p:ph type="body" idx="1"/>
          </p:nvPr>
        </p:nvSpPr>
        <p:spPr>
          <a:xfrm>
            <a:off x="609480" y="1604520"/>
            <a:ext cx="5354400" cy="1896800"/>
          </a:xfrm>
          <a:prstGeom prst="rect">
            <a:avLst/>
          </a:prstGeom>
          <a:noFill/>
          <a:ln>
            <a:noFill/>
          </a:ln>
        </p:spPr>
        <p:txBody>
          <a:bodyPr spcFirstLastPara="1" wrap="square" lIns="0" tIns="0" rIns="0" bIns="0" anchor="t" anchorCtr="0">
            <a:normAutofit/>
          </a:bodyPr>
          <a:lstStyle>
            <a:lvl1pPr marL="609585" lvl="0" indent="-304792" algn="l" rtl="0">
              <a:spcBef>
                <a:spcPts val="0"/>
              </a:spcBef>
              <a:spcAft>
                <a:spcPts val="0"/>
              </a:spcAft>
              <a:buSzPts val="1800"/>
              <a:buNone/>
              <a:defRPr/>
            </a:lvl1pPr>
            <a:lvl2pPr marL="1219170" lvl="1" indent="-304792" algn="l" rtl="0">
              <a:spcBef>
                <a:spcPts val="1600"/>
              </a:spcBef>
              <a:spcAft>
                <a:spcPts val="0"/>
              </a:spcAft>
              <a:buSzPts val="1400"/>
              <a:buNone/>
              <a:defRPr/>
            </a:lvl2pPr>
            <a:lvl3pPr marL="1828754" lvl="2" indent="-304792" algn="l" rtl="0">
              <a:spcBef>
                <a:spcPts val="1600"/>
              </a:spcBef>
              <a:spcAft>
                <a:spcPts val="0"/>
              </a:spcAft>
              <a:buSzPts val="1400"/>
              <a:buNone/>
              <a:defRPr/>
            </a:lvl3pPr>
            <a:lvl4pPr marL="2438339" lvl="3" indent="-304792" algn="l" rtl="0">
              <a:spcBef>
                <a:spcPts val="1600"/>
              </a:spcBef>
              <a:spcAft>
                <a:spcPts val="0"/>
              </a:spcAft>
              <a:buSzPts val="1400"/>
              <a:buNone/>
              <a:defRPr/>
            </a:lvl4pPr>
            <a:lvl5pPr marL="3047924" lvl="4" indent="-304792" algn="l" rtl="0">
              <a:spcBef>
                <a:spcPts val="1600"/>
              </a:spcBef>
              <a:spcAft>
                <a:spcPts val="0"/>
              </a:spcAft>
              <a:buSzPts val="1400"/>
              <a:buNone/>
              <a:defRPr/>
            </a:lvl5pPr>
            <a:lvl6pPr marL="3657509" lvl="5" indent="-304792" algn="l" rtl="0">
              <a:spcBef>
                <a:spcPts val="1600"/>
              </a:spcBef>
              <a:spcAft>
                <a:spcPts val="0"/>
              </a:spcAft>
              <a:buSzPts val="1400"/>
              <a:buNone/>
              <a:defRPr/>
            </a:lvl6pPr>
            <a:lvl7pPr marL="4267093" lvl="6" indent="-304792" algn="l" rtl="0">
              <a:spcBef>
                <a:spcPts val="1600"/>
              </a:spcBef>
              <a:spcAft>
                <a:spcPts val="0"/>
              </a:spcAft>
              <a:buSzPts val="1400"/>
              <a:buNone/>
              <a:defRPr/>
            </a:lvl7pPr>
            <a:lvl8pPr marL="4876678" lvl="7" indent="-304792" algn="l" rtl="0">
              <a:spcBef>
                <a:spcPts val="1600"/>
              </a:spcBef>
              <a:spcAft>
                <a:spcPts val="0"/>
              </a:spcAft>
              <a:buSzPts val="1400"/>
              <a:buNone/>
              <a:defRPr/>
            </a:lvl8pPr>
            <a:lvl9pPr marL="5486263" lvl="8" indent="-304792" algn="l" rtl="0">
              <a:spcBef>
                <a:spcPts val="1600"/>
              </a:spcBef>
              <a:spcAft>
                <a:spcPts val="1600"/>
              </a:spcAft>
              <a:buSzPts val="1400"/>
              <a:buNone/>
              <a:defRPr/>
            </a:lvl9pPr>
          </a:lstStyle>
          <a:p>
            <a:endParaRPr/>
          </a:p>
        </p:txBody>
      </p:sp>
      <p:sp>
        <p:nvSpPr>
          <p:cNvPr id="61" name="Google Shape;61;p15"/>
          <p:cNvSpPr txBox="1">
            <a:spLocks noGrp="1"/>
          </p:cNvSpPr>
          <p:nvPr>
            <p:ph type="body" idx="2"/>
          </p:nvPr>
        </p:nvSpPr>
        <p:spPr>
          <a:xfrm>
            <a:off x="6231960" y="1604520"/>
            <a:ext cx="5354400" cy="1896800"/>
          </a:xfrm>
          <a:prstGeom prst="rect">
            <a:avLst/>
          </a:prstGeom>
          <a:noFill/>
          <a:ln>
            <a:noFill/>
          </a:ln>
        </p:spPr>
        <p:txBody>
          <a:bodyPr spcFirstLastPara="1" wrap="square" lIns="0" tIns="0" rIns="0" bIns="0" anchor="t" anchorCtr="0">
            <a:normAutofit/>
          </a:bodyPr>
          <a:lstStyle>
            <a:lvl1pPr marL="609585" lvl="0" indent="-304792" algn="l" rtl="0">
              <a:spcBef>
                <a:spcPts val="0"/>
              </a:spcBef>
              <a:spcAft>
                <a:spcPts val="0"/>
              </a:spcAft>
              <a:buSzPts val="1800"/>
              <a:buNone/>
              <a:defRPr/>
            </a:lvl1pPr>
            <a:lvl2pPr marL="1219170" lvl="1" indent="-304792" algn="l" rtl="0">
              <a:spcBef>
                <a:spcPts val="1600"/>
              </a:spcBef>
              <a:spcAft>
                <a:spcPts val="0"/>
              </a:spcAft>
              <a:buSzPts val="1400"/>
              <a:buNone/>
              <a:defRPr/>
            </a:lvl2pPr>
            <a:lvl3pPr marL="1828754" lvl="2" indent="-304792" algn="l" rtl="0">
              <a:spcBef>
                <a:spcPts val="1600"/>
              </a:spcBef>
              <a:spcAft>
                <a:spcPts val="0"/>
              </a:spcAft>
              <a:buSzPts val="1400"/>
              <a:buNone/>
              <a:defRPr/>
            </a:lvl3pPr>
            <a:lvl4pPr marL="2438339" lvl="3" indent="-304792" algn="l" rtl="0">
              <a:spcBef>
                <a:spcPts val="1600"/>
              </a:spcBef>
              <a:spcAft>
                <a:spcPts val="0"/>
              </a:spcAft>
              <a:buSzPts val="1400"/>
              <a:buNone/>
              <a:defRPr/>
            </a:lvl4pPr>
            <a:lvl5pPr marL="3047924" lvl="4" indent="-304792" algn="l" rtl="0">
              <a:spcBef>
                <a:spcPts val="1600"/>
              </a:spcBef>
              <a:spcAft>
                <a:spcPts val="0"/>
              </a:spcAft>
              <a:buSzPts val="1400"/>
              <a:buNone/>
              <a:defRPr/>
            </a:lvl5pPr>
            <a:lvl6pPr marL="3657509" lvl="5" indent="-304792" algn="l" rtl="0">
              <a:spcBef>
                <a:spcPts val="1600"/>
              </a:spcBef>
              <a:spcAft>
                <a:spcPts val="0"/>
              </a:spcAft>
              <a:buSzPts val="1400"/>
              <a:buNone/>
              <a:defRPr/>
            </a:lvl6pPr>
            <a:lvl7pPr marL="4267093" lvl="6" indent="-304792" algn="l" rtl="0">
              <a:spcBef>
                <a:spcPts val="1600"/>
              </a:spcBef>
              <a:spcAft>
                <a:spcPts val="0"/>
              </a:spcAft>
              <a:buSzPts val="1400"/>
              <a:buNone/>
              <a:defRPr/>
            </a:lvl7pPr>
            <a:lvl8pPr marL="4876678" lvl="7" indent="-304792" algn="l" rtl="0">
              <a:spcBef>
                <a:spcPts val="1600"/>
              </a:spcBef>
              <a:spcAft>
                <a:spcPts val="0"/>
              </a:spcAft>
              <a:buSzPts val="1400"/>
              <a:buNone/>
              <a:defRPr/>
            </a:lvl8pPr>
            <a:lvl9pPr marL="5486263" lvl="8" indent="-304792" algn="l" rtl="0">
              <a:spcBef>
                <a:spcPts val="1600"/>
              </a:spcBef>
              <a:spcAft>
                <a:spcPts val="1600"/>
              </a:spcAft>
              <a:buSzPts val="1400"/>
              <a:buNone/>
              <a:defRPr/>
            </a:lvl9pPr>
          </a:lstStyle>
          <a:p>
            <a:endParaRPr/>
          </a:p>
        </p:txBody>
      </p:sp>
      <p:sp>
        <p:nvSpPr>
          <p:cNvPr id="62" name="Google Shape;62;p15"/>
          <p:cNvSpPr txBox="1">
            <a:spLocks noGrp="1"/>
          </p:cNvSpPr>
          <p:nvPr>
            <p:ph type="body" idx="3"/>
          </p:nvPr>
        </p:nvSpPr>
        <p:spPr>
          <a:xfrm>
            <a:off x="609480" y="3682080"/>
            <a:ext cx="5354400" cy="1896800"/>
          </a:xfrm>
          <a:prstGeom prst="rect">
            <a:avLst/>
          </a:prstGeom>
          <a:noFill/>
          <a:ln>
            <a:noFill/>
          </a:ln>
        </p:spPr>
        <p:txBody>
          <a:bodyPr spcFirstLastPara="1" wrap="square" lIns="0" tIns="0" rIns="0" bIns="0" anchor="t" anchorCtr="0">
            <a:normAutofit/>
          </a:bodyPr>
          <a:lstStyle>
            <a:lvl1pPr marL="609585" lvl="0" indent="-304792" algn="l" rtl="0">
              <a:spcBef>
                <a:spcPts val="0"/>
              </a:spcBef>
              <a:spcAft>
                <a:spcPts val="0"/>
              </a:spcAft>
              <a:buSzPts val="1800"/>
              <a:buNone/>
              <a:defRPr/>
            </a:lvl1pPr>
            <a:lvl2pPr marL="1219170" lvl="1" indent="-304792" algn="l" rtl="0">
              <a:spcBef>
                <a:spcPts val="1600"/>
              </a:spcBef>
              <a:spcAft>
                <a:spcPts val="0"/>
              </a:spcAft>
              <a:buSzPts val="1400"/>
              <a:buNone/>
              <a:defRPr/>
            </a:lvl2pPr>
            <a:lvl3pPr marL="1828754" lvl="2" indent="-304792" algn="l" rtl="0">
              <a:spcBef>
                <a:spcPts val="1600"/>
              </a:spcBef>
              <a:spcAft>
                <a:spcPts val="0"/>
              </a:spcAft>
              <a:buSzPts val="1400"/>
              <a:buNone/>
              <a:defRPr/>
            </a:lvl3pPr>
            <a:lvl4pPr marL="2438339" lvl="3" indent="-304792" algn="l" rtl="0">
              <a:spcBef>
                <a:spcPts val="1600"/>
              </a:spcBef>
              <a:spcAft>
                <a:spcPts val="0"/>
              </a:spcAft>
              <a:buSzPts val="1400"/>
              <a:buNone/>
              <a:defRPr/>
            </a:lvl4pPr>
            <a:lvl5pPr marL="3047924" lvl="4" indent="-304792" algn="l" rtl="0">
              <a:spcBef>
                <a:spcPts val="1600"/>
              </a:spcBef>
              <a:spcAft>
                <a:spcPts val="0"/>
              </a:spcAft>
              <a:buSzPts val="1400"/>
              <a:buNone/>
              <a:defRPr/>
            </a:lvl5pPr>
            <a:lvl6pPr marL="3657509" lvl="5" indent="-304792" algn="l" rtl="0">
              <a:spcBef>
                <a:spcPts val="1600"/>
              </a:spcBef>
              <a:spcAft>
                <a:spcPts val="0"/>
              </a:spcAft>
              <a:buSzPts val="1400"/>
              <a:buNone/>
              <a:defRPr/>
            </a:lvl6pPr>
            <a:lvl7pPr marL="4267093" lvl="6" indent="-304792" algn="l" rtl="0">
              <a:spcBef>
                <a:spcPts val="1600"/>
              </a:spcBef>
              <a:spcAft>
                <a:spcPts val="0"/>
              </a:spcAft>
              <a:buSzPts val="1400"/>
              <a:buNone/>
              <a:defRPr/>
            </a:lvl7pPr>
            <a:lvl8pPr marL="4876678" lvl="7" indent="-304792" algn="l" rtl="0">
              <a:spcBef>
                <a:spcPts val="1600"/>
              </a:spcBef>
              <a:spcAft>
                <a:spcPts val="0"/>
              </a:spcAft>
              <a:buSzPts val="1400"/>
              <a:buNone/>
              <a:defRPr/>
            </a:lvl8pPr>
            <a:lvl9pPr marL="5486263" lvl="8" indent="-304792" algn="l" rtl="0">
              <a:spcBef>
                <a:spcPts val="1600"/>
              </a:spcBef>
              <a:spcAft>
                <a:spcPts val="1600"/>
              </a:spcAft>
              <a:buSzPts val="1400"/>
              <a:buNone/>
              <a:defRPr/>
            </a:lvl9pPr>
          </a:lstStyle>
          <a:p>
            <a:endParaRPr/>
          </a:p>
        </p:txBody>
      </p:sp>
      <p:sp>
        <p:nvSpPr>
          <p:cNvPr id="63" name="Google Shape;63;p15"/>
          <p:cNvSpPr txBox="1">
            <a:spLocks noGrp="1"/>
          </p:cNvSpPr>
          <p:nvPr>
            <p:ph type="body" idx="4"/>
          </p:nvPr>
        </p:nvSpPr>
        <p:spPr>
          <a:xfrm>
            <a:off x="6231960" y="3682080"/>
            <a:ext cx="5354400" cy="1896800"/>
          </a:xfrm>
          <a:prstGeom prst="rect">
            <a:avLst/>
          </a:prstGeom>
          <a:noFill/>
          <a:ln>
            <a:noFill/>
          </a:ln>
        </p:spPr>
        <p:txBody>
          <a:bodyPr spcFirstLastPara="1" wrap="square" lIns="0" tIns="0" rIns="0" bIns="0" anchor="t" anchorCtr="0">
            <a:normAutofit/>
          </a:bodyPr>
          <a:lstStyle>
            <a:lvl1pPr marL="609585" lvl="0" indent="-304792" algn="l" rtl="0">
              <a:spcBef>
                <a:spcPts val="0"/>
              </a:spcBef>
              <a:spcAft>
                <a:spcPts val="0"/>
              </a:spcAft>
              <a:buSzPts val="1800"/>
              <a:buNone/>
              <a:defRPr/>
            </a:lvl1pPr>
            <a:lvl2pPr marL="1219170" lvl="1" indent="-304792" algn="l" rtl="0">
              <a:spcBef>
                <a:spcPts val="1600"/>
              </a:spcBef>
              <a:spcAft>
                <a:spcPts val="0"/>
              </a:spcAft>
              <a:buSzPts val="1400"/>
              <a:buNone/>
              <a:defRPr/>
            </a:lvl2pPr>
            <a:lvl3pPr marL="1828754" lvl="2" indent="-304792" algn="l" rtl="0">
              <a:spcBef>
                <a:spcPts val="1600"/>
              </a:spcBef>
              <a:spcAft>
                <a:spcPts val="0"/>
              </a:spcAft>
              <a:buSzPts val="1400"/>
              <a:buNone/>
              <a:defRPr/>
            </a:lvl3pPr>
            <a:lvl4pPr marL="2438339" lvl="3" indent="-304792" algn="l" rtl="0">
              <a:spcBef>
                <a:spcPts val="1600"/>
              </a:spcBef>
              <a:spcAft>
                <a:spcPts val="0"/>
              </a:spcAft>
              <a:buSzPts val="1400"/>
              <a:buNone/>
              <a:defRPr/>
            </a:lvl4pPr>
            <a:lvl5pPr marL="3047924" lvl="4" indent="-304792" algn="l" rtl="0">
              <a:spcBef>
                <a:spcPts val="1600"/>
              </a:spcBef>
              <a:spcAft>
                <a:spcPts val="0"/>
              </a:spcAft>
              <a:buSzPts val="1400"/>
              <a:buNone/>
              <a:defRPr/>
            </a:lvl5pPr>
            <a:lvl6pPr marL="3657509" lvl="5" indent="-304792" algn="l" rtl="0">
              <a:spcBef>
                <a:spcPts val="1600"/>
              </a:spcBef>
              <a:spcAft>
                <a:spcPts val="0"/>
              </a:spcAft>
              <a:buSzPts val="1400"/>
              <a:buNone/>
              <a:defRPr/>
            </a:lvl6pPr>
            <a:lvl7pPr marL="4267093" lvl="6" indent="-304792" algn="l" rtl="0">
              <a:spcBef>
                <a:spcPts val="1600"/>
              </a:spcBef>
              <a:spcAft>
                <a:spcPts val="0"/>
              </a:spcAft>
              <a:buSzPts val="1400"/>
              <a:buNone/>
              <a:defRPr/>
            </a:lvl7pPr>
            <a:lvl8pPr marL="4876678" lvl="7" indent="-304792" algn="l" rtl="0">
              <a:spcBef>
                <a:spcPts val="1600"/>
              </a:spcBef>
              <a:spcAft>
                <a:spcPts val="0"/>
              </a:spcAft>
              <a:buSzPts val="1400"/>
              <a:buNone/>
              <a:defRPr/>
            </a:lvl8pPr>
            <a:lvl9pPr marL="5486263" lvl="8" indent="-304792" algn="l"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2980208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EUI - TITLE - 02">
  <p:cSld name="EUI - TITLE - 02">
    <p:bg>
      <p:bgPr>
        <a:blipFill>
          <a:blip r:embed="rId2">
            <a:alphaModFix/>
          </a:blip>
          <a:stretch>
            <a:fillRect/>
          </a:stretch>
        </a:blipFill>
        <a:effectLst/>
      </p:bgPr>
    </p:bg>
    <p:spTree>
      <p:nvGrpSpPr>
        <p:cNvPr id="1" name="Shape 10"/>
        <p:cNvGrpSpPr/>
        <p:nvPr/>
      </p:nvGrpSpPr>
      <p:grpSpPr>
        <a:xfrm>
          <a:off x="0" y="0"/>
          <a:ext cx="0" cy="0"/>
          <a:chOff x="0" y="0"/>
          <a:chExt cx="0" cy="0"/>
        </a:xfrm>
      </p:grpSpPr>
      <p:pic>
        <p:nvPicPr>
          <p:cNvPr id="11" name="Google Shape;11;p11"/>
          <p:cNvPicPr preferRelativeResize="0"/>
          <p:nvPr/>
        </p:nvPicPr>
        <p:blipFill rotWithShape="1">
          <a:blip r:embed="rId3">
            <a:alphaModFix/>
          </a:blip>
          <a:srcRect l="41" t="17148" r="6867" b="-373"/>
          <a:stretch/>
        </p:blipFill>
        <p:spPr>
          <a:xfrm>
            <a:off x="7426712" y="0"/>
            <a:ext cx="4765288" cy="4138768"/>
          </a:xfrm>
          <a:prstGeom prst="rect">
            <a:avLst/>
          </a:prstGeom>
          <a:noFill/>
          <a:ln>
            <a:noFill/>
          </a:ln>
        </p:spPr>
      </p:pic>
      <p:pic>
        <p:nvPicPr>
          <p:cNvPr id="12" name="Google Shape;12;p11" descr="Une image contenant texte, extérieur, vaisselle&#10;&#10;Description générée automatiquement"/>
          <p:cNvPicPr preferRelativeResize="0"/>
          <p:nvPr/>
        </p:nvPicPr>
        <p:blipFill rotWithShape="1">
          <a:blip r:embed="rId4">
            <a:alphaModFix/>
          </a:blip>
          <a:srcRect/>
          <a:stretch/>
        </p:blipFill>
        <p:spPr>
          <a:xfrm>
            <a:off x="1555109" y="1538563"/>
            <a:ext cx="3702237" cy="1890437"/>
          </a:xfrm>
          <a:prstGeom prst="rect">
            <a:avLst/>
          </a:prstGeom>
          <a:noFill/>
          <a:ln>
            <a:noFill/>
          </a:ln>
        </p:spPr>
      </p:pic>
      <p:pic>
        <p:nvPicPr>
          <p:cNvPr id="13" name="Google Shape;13;p11"/>
          <p:cNvPicPr preferRelativeResize="0"/>
          <p:nvPr/>
        </p:nvPicPr>
        <p:blipFill rotWithShape="1">
          <a:blip r:embed="rId5">
            <a:alphaModFix/>
          </a:blip>
          <a:srcRect l="30691"/>
          <a:stretch/>
        </p:blipFill>
        <p:spPr>
          <a:xfrm>
            <a:off x="8441546" y="5268397"/>
            <a:ext cx="3080837" cy="657936"/>
          </a:xfrm>
          <a:prstGeom prst="rect">
            <a:avLst/>
          </a:prstGeom>
          <a:noFill/>
          <a:ln>
            <a:noFill/>
          </a:ln>
        </p:spPr>
      </p:pic>
    </p:spTree>
    <p:extLst>
      <p:ext uri="{BB962C8B-B14F-4D97-AF65-F5344CB8AC3E}">
        <p14:creationId xmlns:p14="http://schemas.microsoft.com/office/powerpoint/2010/main" val="373863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160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 01">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7A6F08B-0092-461B-C961-6A2DECCE3CD4}"/>
              </a:ext>
            </a:extLst>
          </p:cNvPr>
          <p:cNvSpPr>
            <a:spLocks noGrp="1"/>
          </p:cNvSpPr>
          <p:nvPr>
            <p:ph type="title" hasCustomPrompt="1"/>
          </p:nvPr>
        </p:nvSpPr>
        <p:spPr>
          <a:xfrm>
            <a:off x="838200" y="365126"/>
            <a:ext cx="10515600" cy="1184014"/>
          </a:xfrm>
        </p:spPr>
        <p:txBody>
          <a:bodyPr/>
          <a:lstStyle/>
          <a:p>
            <a:r>
              <a:rPr lang="fr-FR" dirty="0"/>
              <a:t>TITLE</a:t>
            </a:r>
            <a:endParaRPr lang="fr-BE" dirty="0"/>
          </a:p>
        </p:txBody>
      </p:sp>
      <p:sp>
        <p:nvSpPr>
          <p:cNvPr id="5" name="Espace réservé du contenu 2">
            <a:extLst>
              <a:ext uri="{FF2B5EF4-FFF2-40B4-BE49-F238E27FC236}">
                <a16:creationId xmlns:a16="http://schemas.microsoft.com/office/drawing/2014/main" id="{071EF77B-C8F3-ADD8-4CC6-7F2E2BD9F2CC}"/>
              </a:ext>
            </a:extLst>
          </p:cNvPr>
          <p:cNvSpPr>
            <a:spLocks noGrp="1"/>
          </p:cNvSpPr>
          <p:nvPr>
            <p:ph idx="1" hasCustomPrompt="1"/>
          </p:nvPr>
        </p:nvSpPr>
        <p:spPr>
          <a:xfrm>
            <a:off x="838200" y="1825625"/>
            <a:ext cx="10515600" cy="3886686"/>
          </a:xfrm>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2164402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AC47F4-CC81-9ADA-C891-8F56791EAAE4}"/>
              </a:ext>
            </a:extLst>
          </p:cNvPr>
          <p:cNvSpPr>
            <a:spLocks noGrp="1"/>
          </p:cNvSpPr>
          <p:nvPr>
            <p:ph type="dt" sz="half" idx="10"/>
          </p:nvPr>
        </p:nvSpPr>
        <p:spPr/>
        <p:txBody>
          <a:bodyPr/>
          <a:lstStyle/>
          <a:p>
            <a:fld id="{D6966165-BB6E-4438-9D4A-1A6C2F55F10C}" type="datetimeFigureOut">
              <a:rPr lang="en-GB" smtClean="0"/>
              <a:t>11/04/2024</a:t>
            </a:fld>
            <a:endParaRPr lang="en-GB"/>
          </a:p>
        </p:txBody>
      </p:sp>
      <p:sp>
        <p:nvSpPr>
          <p:cNvPr id="3" name="Footer Placeholder 2">
            <a:extLst>
              <a:ext uri="{FF2B5EF4-FFF2-40B4-BE49-F238E27FC236}">
                <a16:creationId xmlns:a16="http://schemas.microsoft.com/office/drawing/2014/main" id="{4F35F8B8-A57C-88C4-47F2-1BF648D473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A566870-E581-0AE7-138E-7B1062DFFD11}"/>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3229882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E19A8B-89BE-9BFD-9F6F-63F280BE2D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ous-titre 2">
            <a:extLst>
              <a:ext uri="{FF2B5EF4-FFF2-40B4-BE49-F238E27FC236}">
                <a16:creationId xmlns:a16="http://schemas.microsoft.com/office/drawing/2014/main" id="{0F0C5EC5-A950-DA29-9368-DB91998C8B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Espace réservé de la date 3">
            <a:extLst>
              <a:ext uri="{FF2B5EF4-FFF2-40B4-BE49-F238E27FC236}">
                <a16:creationId xmlns:a16="http://schemas.microsoft.com/office/drawing/2014/main" id="{929633A6-C3F2-9589-50E5-943CB0B2B457}"/>
              </a:ext>
            </a:extLst>
          </p:cNvPr>
          <p:cNvSpPr>
            <a:spLocks noGrp="1"/>
          </p:cNvSpPr>
          <p:nvPr>
            <p:ph type="dt" sz="half" idx="10"/>
          </p:nvPr>
        </p:nvSpPr>
        <p:spPr/>
        <p:txBody>
          <a:bodyPr/>
          <a:lstStyle/>
          <a:p>
            <a:fld id="{FC17FA72-4867-42DC-832C-DA8B29E26D45}" type="datetimeFigureOut">
              <a:rPr lang="fr-FR" smtClean="0"/>
              <a:t>11/04/2024</a:t>
            </a:fld>
            <a:endParaRPr lang="fr-FR"/>
          </a:p>
        </p:txBody>
      </p:sp>
      <p:sp>
        <p:nvSpPr>
          <p:cNvPr id="5" name="Espace réservé du pied de page 4">
            <a:extLst>
              <a:ext uri="{FF2B5EF4-FFF2-40B4-BE49-F238E27FC236}">
                <a16:creationId xmlns:a16="http://schemas.microsoft.com/office/drawing/2014/main" id="{47736C7E-5BD5-3AB3-3556-BBF7EED4F6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9D809D6-567E-B889-FCBA-4E1710344489}"/>
              </a:ext>
            </a:extLst>
          </p:cNvPr>
          <p:cNvSpPr>
            <a:spLocks noGrp="1"/>
          </p:cNvSpPr>
          <p:nvPr>
            <p:ph type="sldNum" sz="quarter" idx="12"/>
          </p:nvPr>
        </p:nvSpPr>
        <p:spPr/>
        <p:txBody>
          <a:bodyPr/>
          <a:lstStyle/>
          <a:p>
            <a:fld id="{18D58A8E-D529-451D-801E-3A4E06902BE3}" type="slidenum">
              <a:rPr lang="fr-FR" smtClean="0"/>
              <a:t>‹#›</a:t>
            </a:fld>
            <a:endParaRPr lang="fr-FR"/>
          </a:p>
        </p:txBody>
      </p:sp>
    </p:spTree>
    <p:extLst>
      <p:ext uri="{BB962C8B-B14F-4D97-AF65-F5344CB8AC3E}">
        <p14:creationId xmlns:p14="http://schemas.microsoft.com/office/powerpoint/2010/main" val="2877054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12F56F-290D-3053-50A8-0671245925AA}"/>
              </a:ext>
            </a:extLst>
          </p:cNvPr>
          <p:cNvSpPr>
            <a:spLocks noGrp="1"/>
          </p:cNvSpPr>
          <p:nvPr>
            <p:ph type="ctrTitle" hasCustomPrompt="1"/>
          </p:nvPr>
        </p:nvSpPr>
        <p:spPr>
          <a:xfrm>
            <a:off x="701040" y="1513439"/>
            <a:ext cx="9144000" cy="858204"/>
          </a:xfrm>
        </p:spPr>
        <p:txBody>
          <a:bodyPr anchor="b">
            <a:normAutofit/>
          </a:bodyPr>
          <a:lstStyle>
            <a:lvl1pPr algn="l">
              <a:defRPr sz="4000"/>
            </a:lvl1pPr>
          </a:lstStyle>
          <a:p>
            <a:r>
              <a:rPr lang="fr-FR"/>
              <a:t>TITLE _ PART 1</a:t>
            </a:r>
            <a:endParaRPr lang="fr-BE"/>
          </a:p>
        </p:txBody>
      </p:sp>
      <p:sp>
        <p:nvSpPr>
          <p:cNvPr id="3" name="Sous-titre 2">
            <a:extLst>
              <a:ext uri="{FF2B5EF4-FFF2-40B4-BE49-F238E27FC236}">
                <a16:creationId xmlns:a16="http://schemas.microsoft.com/office/drawing/2014/main" id="{D7A6D074-DF0F-1FBB-C64E-0E7574EF26C2}"/>
              </a:ext>
            </a:extLst>
          </p:cNvPr>
          <p:cNvSpPr>
            <a:spLocks noGrp="1"/>
          </p:cNvSpPr>
          <p:nvPr>
            <p:ph type="subTitle" idx="1" hasCustomPrompt="1"/>
          </p:nvPr>
        </p:nvSpPr>
        <p:spPr>
          <a:xfrm>
            <a:off x="701040" y="2546015"/>
            <a:ext cx="9144000" cy="732218"/>
          </a:xfrm>
        </p:spPr>
        <p:txBody>
          <a:bodyPr/>
          <a:lstStyle>
            <a:lvl1pPr marL="0" indent="0" algn="l">
              <a:buNone/>
              <a:defRPr sz="4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TITLE _ PART 2</a:t>
            </a:r>
            <a:endParaRPr lang="fr-BE"/>
          </a:p>
        </p:txBody>
      </p:sp>
      <p:sp>
        <p:nvSpPr>
          <p:cNvPr id="7" name="Espace réservé du texte 2">
            <a:extLst>
              <a:ext uri="{FF2B5EF4-FFF2-40B4-BE49-F238E27FC236}">
                <a16:creationId xmlns:a16="http://schemas.microsoft.com/office/drawing/2014/main" id="{03E84C1C-5B67-F981-4206-C6EEE2996B0F}"/>
              </a:ext>
            </a:extLst>
          </p:cNvPr>
          <p:cNvSpPr>
            <a:spLocks noGrp="1"/>
          </p:cNvSpPr>
          <p:nvPr>
            <p:ph type="body" idx="10" hasCustomPrompt="1"/>
          </p:nvPr>
        </p:nvSpPr>
        <p:spPr>
          <a:xfrm>
            <a:off x="701040" y="3579768"/>
            <a:ext cx="91440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err="1"/>
              <a:t>Subtitle</a:t>
            </a:r>
            <a:endParaRPr lang="fr-FR"/>
          </a:p>
        </p:txBody>
      </p:sp>
    </p:spTree>
    <p:extLst>
      <p:ext uri="{BB962C8B-B14F-4D97-AF65-F5344CB8AC3E}">
        <p14:creationId xmlns:p14="http://schemas.microsoft.com/office/powerpoint/2010/main" val="3809847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CKGROUND - 0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E8F596A6-983F-C211-C353-314C9EB91AB8}"/>
              </a:ext>
            </a:extLst>
          </p:cNvPr>
          <p:cNvSpPr>
            <a:spLocks noGrp="1"/>
          </p:cNvSpPr>
          <p:nvPr>
            <p:ph idx="1" hasCustomPrompt="1"/>
          </p:nvPr>
        </p:nvSpPr>
        <p:spPr>
          <a:xfrm>
            <a:off x="2958352" y="785308"/>
            <a:ext cx="8395447" cy="5391655"/>
          </a:xfrm>
        </p:spPr>
        <p:txBody>
          <a:bodyPr/>
          <a:lstStyle/>
          <a:p>
            <a:pPr lvl="0"/>
            <a:r>
              <a:rPr lang="fr-FR" err="1"/>
              <a:t>Level</a:t>
            </a:r>
            <a:r>
              <a:rPr lang="fr-FR"/>
              <a:t> 1</a:t>
            </a: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endParaRPr lang="fr-BE"/>
          </a:p>
        </p:txBody>
      </p:sp>
    </p:spTree>
    <p:extLst>
      <p:ext uri="{BB962C8B-B14F-4D97-AF65-F5344CB8AC3E}">
        <p14:creationId xmlns:p14="http://schemas.microsoft.com/office/powerpoint/2010/main" val="25578246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CKGROUND - 1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B23EC1A8-9EDA-49AD-EAA4-0F714D17061B}"/>
              </a:ext>
            </a:extLst>
          </p:cNvPr>
          <p:cNvSpPr>
            <a:spLocks noGrp="1"/>
          </p:cNvSpPr>
          <p:nvPr>
            <p:ph idx="1" hasCustomPrompt="1"/>
          </p:nvPr>
        </p:nvSpPr>
        <p:spPr>
          <a:xfrm>
            <a:off x="1140311" y="733172"/>
            <a:ext cx="7444292" cy="5391655"/>
          </a:xfrm>
        </p:spPr>
        <p:txBody>
          <a:bodyPr/>
          <a:lstStyle/>
          <a:p>
            <a:pPr lvl="0"/>
            <a:r>
              <a:rPr lang="fr-FR" err="1"/>
              <a:t>Level</a:t>
            </a:r>
            <a:r>
              <a:rPr lang="fr-FR"/>
              <a:t> 1</a:t>
            </a: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endParaRPr lang="fr-BE"/>
          </a:p>
        </p:txBody>
      </p:sp>
    </p:spTree>
    <p:extLst>
      <p:ext uri="{BB962C8B-B14F-4D97-AF65-F5344CB8AC3E}">
        <p14:creationId xmlns:p14="http://schemas.microsoft.com/office/powerpoint/2010/main" val="21809042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F3046938-5E70-2CFC-7ED6-72940DAE059C}"/>
              </a:ext>
            </a:extLst>
          </p:cNvPr>
          <p:cNvSpPr>
            <a:spLocks noGrp="1"/>
          </p:cNvSpPr>
          <p:nvPr>
            <p:ph type="body" idx="10" hasCustomPrompt="1"/>
          </p:nvPr>
        </p:nvSpPr>
        <p:spPr>
          <a:xfrm>
            <a:off x="4797911" y="2277932"/>
            <a:ext cx="2786232" cy="2302136"/>
          </a:xfrm>
        </p:spPr>
        <p:txBody>
          <a:bodyPr>
            <a:normAutofit/>
          </a:bodyPr>
          <a:lstStyle>
            <a:lvl1pPr marL="0" indent="0" algn="ctr">
              <a:buNone/>
              <a:defRPr sz="32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err="1"/>
              <a:t>Quote</a:t>
            </a:r>
            <a:endParaRPr lang="fr-FR"/>
          </a:p>
        </p:txBody>
      </p:sp>
    </p:spTree>
    <p:extLst>
      <p:ext uri="{BB962C8B-B14F-4D97-AF65-F5344CB8AC3E}">
        <p14:creationId xmlns:p14="http://schemas.microsoft.com/office/powerpoint/2010/main" val="269765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7A6F08B-0092-461B-C961-6A2DECCE3CD4}"/>
              </a:ext>
            </a:extLst>
          </p:cNvPr>
          <p:cNvSpPr>
            <a:spLocks noGrp="1"/>
          </p:cNvSpPr>
          <p:nvPr>
            <p:ph type="title" hasCustomPrompt="1"/>
          </p:nvPr>
        </p:nvSpPr>
        <p:spPr>
          <a:xfrm>
            <a:off x="838200" y="365126"/>
            <a:ext cx="10515600" cy="1184014"/>
          </a:xfrm>
        </p:spPr>
        <p:txBody>
          <a:bodyPr/>
          <a:lstStyle/>
          <a:p>
            <a:r>
              <a:rPr lang="fr-FR"/>
              <a:t>TITLE</a:t>
            </a:r>
            <a:endParaRPr lang="fr-BE"/>
          </a:p>
        </p:txBody>
      </p:sp>
      <p:sp>
        <p:nvSpPr>
          <p:cNvPr id="5" name="Espace réservé du contenu 2">
            <a:extLst>
              <a:ext uri="{FF2B5EF4-FFF2-40B4-BE49-F238E27FC236}">
                <a16:creationId xmlns:a16="http://schemas.microsoft.com/office/drawing/2014/main" id="{071EF77B-C8F3-ADD8-4CC6-7F2E2BD9F2CC}"/>
              </a:ext>
            </a:extLst>
          </p:cNvPr>
          <p:cNvSpPr>
            <a:spLocks noGrp="1"/>
          </p:cNvSpPr>
          <p:nvPr>
            <p:ph idx="1" hasCustomPrompt="1"/>
          </p:nvPr>
        </p:nvSpPr>
        <p:spPr>
          <a:xfrm>
            <a:off x="838200" y="1825625"/>
            <a:ext cx="10515600" cy="3886686"/>
          </a:xfrm>
        </p:spPr>
        <p:txBody>
          <a:bodyPr/>
          <a:lstStyle/>
          <a:p>
            <a:pPr lvl="0"/>
            <a:r>
              <a:rPr lang="fr-FR" err="1"/>
              <a:t>Level</a:t>
            </a:r>
            <a:r>
              <a:rPr lang="fr-FR"/>
              <a:t> 1</a:t>
            </a: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endParaRPr lang="fr-BE"/>
          </a:p>
        </p:txBody>
      </p:sp>
    </p:spTree>
    <p:extLst>
      <p:ext uri="{BB962C8B-B14F-4D97-AF65-F5344CB8AC3E}">
        <p14:creationId xmlns:p14="http://schemas.microsoft.com/office/powerpoint/2010/main" val="4264895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7DE300-904B-AD07-BC92-2261ACFBF76D}"/>
              </a:ext>
            </a:extLst>
          </p:cNvPr>
          <p:cNvSpPr>
            <a:spLocks noGrp="1"/>
          </p:cNvSpPr>
          <p:nvPr>
            <p:ph type="title" hasCustomPrompt="1"/>
          </p:nvPr>
        </p:nvSpPr>
        <p:spPr/>
        <p:txBody>
          <a:bodyPr/>
          <a:lstStyle/>
          <a:p>
            <a:r>
              <a:rPr lang="fr-FR"/>
              <a:t>TITLE</a:t>
            </a:r>
            <a:endParaRPr lang="fr-BE"/>
          </a:p>
        </p:txBody>
      </p:sp>
      <p:sp>
        <p:nvSpPr>
          <p:cNvPr id="3" name="Espace réservé du contenu 2">
            <a:extLst>
              <a:ext uri="{FF2B5EF4-FFF2-40B4-BE49-F238E27FC236}">
                <a16:creationId xmlns:a16="http://schemas.microsoft.com/office/drawing/2014/main" id="{7F6E4F5D-C502-4D16-6002-6C1E115D905B}"/>
              </a:ext>
            </a:extLst>
          </p:cNvPr>
          <p:cNvSpPr>
            <a:spLocks noGrp="1"/>
          </p:cNvSpPr>
          <p:nvPr>
            <p:ph idx="1" hasCustomPrompt="1"/>
          </p:nvPr>
        </p:nvSpPr>
        <p:spPr/>
        <p:txBody>
          <a:bodyPr/>
          <a:lstStyle/>
          <a:p>
            <a:pPr lvl="0"/>
            <a:r>
              <a:rPr lang="fr-FR" err="1"/>
              <a:t>Level</a:t>
            </a:r>
            <a:r>
              <a:rPr lang="fr-FR"/>
              <a:t> 1</a:t>
            </a: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endParaRPr lang="fr-BE"/>
          </a:p>
        </p:txBody>
      </p:sp>
    </p:spTree>
    <p:extLst>
      <p:ext uri="{BB962C8B-B14F-4D97-AF65-F5344CB8AC3E}">
        <p14:creationId xmlns:p14="http://schemas.microsoft.com/office/powerpoint/2010/main" val="31847098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8271E6-EBB4-4817-444B-F6BAD52D99EA}"/>
              </a:ext>
            </a:extLst>
          </p:cNvPr>
          <p:cNvSpPr>
            <a:spLocks noGrp="1"/>
          </p:cNvSpPr>
          <p:nvPr>
            <p:ph type="title" hasCustomPrompt="1"/>
          </p:nvPr>
        </p:nvSpPr>
        <p:spPr>
          <a:xfrm>
            <a:off x="831850" y="1709738"/>
            <a:ext cx="10515600" cy="2852737"/>
          </a:xfrm>
        </p:spPr>
        <p:txBody>
          <a:bodyPr anchor="b"/>
          <a:lstStyle>
            <a:lvl1pPr>
              <a:defRPr sz="6000"/>
            </a:lvl1pPr>
          </a:lstStyle>
          <a:p>
            <a:r>
              <a:rPr lang="fr-FR"/>
              <a:t>TITLE</a:t>
            </a:r>
            <a:endParaRPr lang="fr-BE"/>
          </a:p>
        </p:txBody>
      </p:sp>
      <p:sp>
        <p:nvSpPr>
          <p:cNvPr id="3" name="Espace réservé du texte 2">
            <a:extLst>
              <a:ext uri="{FF2B5EF4-FFF2-40B4-BE49-F238E27FC236}">
                <a16:creationId xmlns:a16="http://schemas.microsoft.com/office/drawing/2014/main" id="{81B0CBB0-8623-F8A8-C53D-F15DED248340}"/>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err="1"/>
              <a:t>Text</a:t>
            </a:r>
            <a:endParaRPr lang="fr-FR"/>
          </a:p>
        </p:txBody>
      </p:sp>
    </p:spTree>
    <p:extLst>
      <p:ext uri="{BB962C8B-B14F-4D97-AF65-F5344CB8AC3E}">
        <p14:creationId xmlns:p14="http://schemas.microsoft.com/office/powerpoint/2010/main" val="1321292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363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B0DC30-2D99-D30D-F887-206C27FBFB82}"/>
              </a:ext>
            </a:extLst>
          </p:cNvPr>
          <p:cNvSpPr>
            <a:spLocks noGrp="1"/>
          </p:cNvSpPr>
          <p:nvPr>
            <p:ph type="title" hasCustomPrompt="1"/>
          </p:nvPr>
        </p:nvSpPr>
        <p:spPr/>
        <p:txBody>
          <a:bodyPr/>
          <a:lstStyle/>
          <a:p>
            <a:r>
              <a:rPr lang="fr-FR"/>
              <a:t>TITLE</a:t>
            </a:r>
            <a:endParaRPr lang="fr-BE"/>
          </a:p>
        </p:txBody>
      </p:sp>
      <p:sp>
        <p:nvSpPr>
          <p:cNvPr id="3" name="Espace réservé du contenu 2">
            <a:extLst>
              <a:ext uri="{FF2B5EF4-FFF2-40B4-BE49-F238E27FC236}">
                <a16:creationId xmlns:a16="http://schemas.microsoft.com/office/drawing/2014/main" id="{72C4F195-13F0-13BD-1379-5ED199892B53}"/>
              </a:ext>
            </a:extLst>
          </p:cNvPr>
          <p:cNvSpPr>
            <a:spLocks noGrp="1"/>
          </p:cNvSpPr>
          <p:nvPr>
            <p:ph sz="half" idx="1" hasCustomPrompt="1"/>
          </p:nvPr>
        </p:nvSpPr>
        <p:spPr>
          <a:xfrm>
            <a:off x="838200" y="1825625"/>
            <a:ext cx="5181600" cy="4351338"/>
          </a:xfrm>
        </p:spPr>
        <p:txBody>
          <a:bodyPr/>
          <a:lstStyle/>
          <a:p>
            <a:pPr lvl="0"/>
            <a:r>
              <a:rPr lang="fr-FR" err="1"/>
              <a:t>Level</a:t>
            </a:r>
            <a:r>
              <a:rPr lang="fr-FR"/>
              <a:t> 1</a:t>
            </a: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endParaRPr lang="fr-BE"/>
          </a:p>
        </p:txBody>
      </p:sp>
      <p:sp>
        <p:nvSpPr>
          <p:cNvPr id="4" name="Espace réservé du contenu 3">
            <a:extLst>
              <a:ext uri="{FF2B5EF4-FFF2-40B4-BE49-F238E27FC236}">
                <a16:creationId xmlns:a16="http://schemas.microsoft.com/office/drawing/2014/main" id="{218AF097-CFCA-B87D-3618-DE58B0C4584E}"/>
              </a:ext>
            </a:extLst>
          </p:cNvPr>
          <p:cNvSpPr>
            <a:spLocks noGrp="1"/>
          </p:cNvSpPr>
          <p:nvPr>
            <p:ph sz="half" idx="2" hasCustomPrompt="1"/>
          </p:nvPr>
        </p:nvSpPr>
        <p:spPr>
          <a:xfrm>
            <a:off x="6172200" y="1825625"/>
            <a:ext cx="5181600" cy="4351338"/>
          </a:xfrm>
        </p:spPr>
        <p:txBody>
          <a:bodyPr/>
          <a:lstStyle/>
          <a:p>
            <a:pPr lvl="0"/>
            <a:r>
              <a:rPr lang="fr-FR" err="1"/>
              <a:t>Level</a:t>
            </a:r>
            <a:r>
              <a:rPr lang="fr-FR"/>
              <a:t> 1</a:t>
            </a: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endParaRPr lang="fr-BE"/>
          </a:p>
        </p:txBody>
      </p:sp>
    </p:spTree>
    <p:extLst>
      <p:ext uri="{BB962C8B-B14F-4D97-AF65-F5344CB8AC3E}">
        <p14:creationId xmlns:p14="http://schemas.microsoft.com/office/powerpoint/2010/main" val="1732692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53A50-A2F7-CED2-44C5-40CD2D1FEB95}"/>
              </a:ext>
            </a:extLst>
          </p:cNvPr>
          <p:cNvSpPr>
            <a:spLocks noGrp="1"/>
          </p:cNvSpPr>
          <p:nvPr>
            <p:ph type="title" hasCustomPrompt="1"/>
          </p:nvPr>
        </p:nvSpPr>
        <p:spPr/>
        <p:txBody>
          <a:bodyPr/>
          <a:lstStyle/>
          <a:p>
            <a:r>
              <a:rPr lang="fr-FR"/>
              <a:t>TITLE</a:t>
            </a:r>
            <a:endParaRPr lang="fr-BE"/>
          </a:p>
        </p:txBody>
      </p:sp>
    </p:spTree>
    <p:extLst>
      <p:ext uri="{BB962C8B-B14F-4D97-AF65-F5344CB8AC3E}">
        <p14:creationId xmlns:p14="http://schemas.microsoft.com/office/powerpoint/2010/main" val="3847433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483F82-1840-4B55-9B0F-F175889D4CAD}"/>
              </a:ext>
            </a:extLst>
          </p:cNvPr>
          <p:cNvSpPr>
            <a:spLocks noGrp="1"/>
          </p:cNvSpPr>
          <p:nvPr>
            <p:ph type="title" hasCustomPrompt="1"/>
          </p:nvPr>
        </p:nvSpPr>
        <p:spPr>
          <a:xfrm>
            <a:off x="839788" y="457200"/>
            <a:ext cx="3932237" cy="1600200"/>
          </a:xfrm>
        </p:spPr>
        <p:txBody>
          <a:bodyPr anchor="b"/>
          <a:lstStyle>
            <a:lvl1pPr>
              <a:defRPr sz="3200"/>
            </a:lvl1pPr>
          </a:lstStyle>
          <a:p>
            <a:r>
              <a:rPr lang="fr-FR"/>
              <a:t>TITLE</a:t>
            </a:r>
            <a:endParaRPr lang="fr-BE"/>
          </a:p>
        </p:txBody>
      </p:sp>
      <p:sp>
        <p:nvSpPr>
          <p:cNvPr id="3" name="Espace réservé du contenu 2">
            <a:extLst>
              <a:ext uri="{FF2B5EF4-FFF2-40B4-BE49-F238E27FC236}">
                <a16:creationId xmlns:a16="http://schemas.microsoft.com/office/drawing/2014/main" id="{2B37E4B9-3346-A85B-E8F3-68C72ECBA2C9}"/>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err="1"/>
              <a:t>Level</a:t>
            </a:r>
            <a:r>
              <a:rPr lang="fr-FR"/>
              <a:t> 1</a:t>
            </a: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endParaRPr lang="fr-BE"/>
          </a:p>
        </p:txBody>
      </p:sp>
      <p:sp>
        <p:nvSpPr>
          <p:cNvPr id="4" name="Espace réservé du texte 3">
            <a:extLst>
              <a:ext uri="{FF2B5EF4-FFF2-40B4-BE49-F238E27FC236}">
                <a16:creationId xmlns:a16="http://schemas.microsoft.com/office/drawing/2014/main" id="{D1BBDA82-B99F-90CF-11ED-9CCF368D976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Text</a:t>
            </a:r>
            <a:endParaRPr lang="fr-FR"/>
          </a:p>
        </p:txBody>
      </p:sp>
    </p:spTree>
    <p:extLst>
      <p:ext uri="{BB962C8B-B14F-4D97-AF65-F5344CB8AC3E}">
        <p14:creationId xmlns:p14="http://schemas.microsoft.com/office/powerpoint/2010/main" val="2304882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24044-5FC5-5531-D740-D48D8D62FF04}"/>
              </a:ext>
            </a:extLst>
          </p:cNvPr>
          <p:cNvSpPr>
            <a:spLocks noGrp="1"/>
          </p:cNvSpPr>
          <p:nvPr>
            <p:ph type="title" hasCustomPrompt="1"/>
          </p:nvPr>
        </p:nvSpPr>
        <p:spPr>
          <a:xfrm>
            <a:off x="839788" y="457200"/>
            <a:ext cx="3932237" cy="1600200"/>
          </a:xfrm>
        </p:spPr>
        <p:txBody>
          <a:bodyPr anchor="b"/>
          <a:lstStyle>
            <a:lvl1pPr>
              <a:defRPr sz="3200"/>
            </a:lvl1pPr>
          </a:lstStyle>
          <a:p>
            <a:r>
              <a:rPr lang="fr-FR"/>
              <a:t>TITLE</a:t>
            </a:r>
            <a:endParaRPr lang="fr-BE"/>
          </a:p>
        </p:txBody>
      </p:sp>
      <p:sp>
        <p:nvSpPr>
          <p:cNvPr id="3" name="Espace réservé pour une image  2">
            <a:extLst>
              <a:ext uri="{FF2B5EF4-FFF2-40B4-BE49-F238E27FC236}">
                <a16:creationId xmlns:a16="http://schemas.microsoft.com/office/drawing/2014/main" id="{7994A134-F1A2-57CB-CB77-C6DB48F301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DBD25DE3-7AD5-9E92-5E02-877E8ED44E3E}"/>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Text</a:t>
            </a:r>
            <a:endParaRPr lang="fr-FR"/>
          </a:p>
        </p:txBody>
      </p:sp>
    </p:spTree>
    <p:extLst>
      <p:ext uri="{BB962C8B-B14F-4D97-AF65-F5344CB8AC3E}">
        <p14:creationId xmlns:p14="http://schemas.microsoft.com/office/powerpoint/2010/main" val="2003483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7AF79-5085-45E2-AF69-023EAE8315EE}"/>
              </a:ext>
            </a:extLst>
          </p:cNvPr>
          <p:cNvSpPr>
            <a:spLocks noGrp="1"/>
          </p:cNvSpPr>
          <p:nvPr>
            <p:ph type="title" hasCustomPrompt="1"/>
          </p:nvPr>
        </p:nvSpPr>
        <p:spPr/>
        <p:txBody>
          <a:bodyPr/>
          <a:lstStyle/>
          <a:p>
            <a:r>
              <a:rPr lang="fr-FR" err="1"/>
              <a:t>Title</a:t>
            </a:r>
            <a:endParaRPr lang="fr-BE"/>
          </a:p>
        </p:txBody>
      </p:sp>
      <p:sp>
        <p:nvSpPr>
          <p:cNvPr id="8" name="Espace réservé pour une image  2">
            <a:extLst>
              <a:ext uri="{FF2B5EF4-FFF2-40B4-BE49-F238E27FC236}">
                <a16:creationId xmlns:a16="http://schemas.microsoft.com/office/drawing/2014/main" id="{26A7FD4E-470C-DDAC-C0CD-DF816B538DD8}"/>
              </a:ext>
            </a:extLst>
          </p:cNvPr>
          <p:cNvSpPr>
            <a:spLocks noGrp="1"/>
          </p:cNvSpPr>
          <p:nvPr>
            <p:ph type="pic" idx="1"/>
          </p:nvPr>
        </p:nvSpPr>
        <p:spPr>
          <a:xfrm>
            <a:off x="838200" y="2000922"/>
            <a:ext cx="10517188" cy="38601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Tree>
    <p:extLst>
      <p:ext uri="{BB962C8B-B14F-4D97-AF65-F5344CB8AC3E}">
        <p14:creationId xmlns:p14="http://schemas.microsoft.com/office/powerpoint/2010/main" val="1146371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349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EUI - TITLE - 02">
  <p:cSld name="EUI - TITLE - 02">
    <p:bg>
      <p:bgPr>
        <a:blipFill>
          <a:blip r:embed="rId2">
            <a:alphaModFix/>
          </a:blip>
          <a:stretch>
            <a:fillRect/>
          </a:stretch>
        </a:blipFill>
        <a:effectLst/>
      </p:bgPr>
    </p:bg>
    <p:spTree>
      <p:nvGrpSpPr>
        <p:cNvPr id="1" name="Shape 10"/>
        <p:cNvGrpSpPr/>
        <p:nvPr/>
      </p:nvGrpSpPr>
      <p:grpSpPr>
        <a:xfrm>
          <a:off x="0" y="0"/>
          <a:ext cx="0" cy="0"/>
          <a:chOff x="0" y="0"/>
          <a:chExt cx="0" cy="0"/>
        </a:xfrm>
      </p:grpSpPr>
      <p:pic>
        <p:nvPicPr>
          <p:cNvPr id="11" name="Google Shape;11;p11"/>
          <p:cNvPicPr preferRelativeResize="0"/>
          <p:nvPr/>
        </p:nvPicPr>
        <p:blipFill rotWithShape="1">
          <a:blip r:embed="rId3">
            <a:alphaModFix/>
          </a:blip>
          <a:srcRect l="41" t="17148" r="6867" b="-373"/>
          <a:stretch/>
        </p:blipFill>
        <p:spPr>
          <a:xfrm>
            <a:off x="7426712" y="0"/>
            <a:ext cx="4765288" cy="4138768"/>
          </a:xfrm>
          <a:prstGeom prst="rect">
            <a:avLst/>
          </a:prstGeom>
          <a:noFill/>
          <a:ln>
            <a:noFill/>
          </a:ln>
        </p:spPr>
      </p:pic>
      <p:pic>
        <p:nvPicPr>
          <p:cNvPr id="12" name="Google Shape;12;p11" descr="Une image contenant texte, extérieur, vaisselle&#10;&#10;Description générée automatiquement"/>
          <p:cNvPicPr preferRelativeResize="0"/>
          <p:nvPr/>
        </p:nvPicPr>
        <p:blipFill rotWithShape="1">
          <a:blip r:embed="rId4">
            <a:alphaModFix/>
          </a:blip>
          <a:srcRect/>
          <a:stretch/>
        </p:blipFill>
        <p:spPr>
          <a:xfrm>
            <a:off x="1555109" y="1538563"/>
            <a:ext cx="3702237" cy="1890437"/>
          </a:xfrm>
          <a:prstGeom prst="rect">
            <a:avLst/>
          </a:prstGeom>
          <a:noFill/>
          <a:ln>
            <a:noFill/>
          </a:ln>
        </p:spPr>
      </p:pic>
      <p:pic>
        <p:nvPicPr>
          <p:cNvPr id="13" name="Google Shape;13;p11"/>
          <p:cNvPicPr preferRelativeResize="0"/>
          <p:nvPr/>
        </p:nvPicPr>
        <p:blipFill rotWithShape="1">
          <a:blip r:embed="rId5">
            <a:alphaModFix/>
          </a:blip>
          <a:srcRect l="30691"/>
          <a:stretch/>
        </p:blipFill>
        <p:spPr>
          <a:xfrm>
            <a:off x="8441546" y="5268397"/>
            <a:ext cx="3080837" cy="657936"/>
          </a:xfrm>
          <a:prstGeom prst="rect">
            <a:avLst/>
          </a:prstGeom>
          <a:noFill/>
          <a:ln>
            <a:noFill/>
          </a:ln>
        </p:spPr>
      </p:pic>
    </p:spTree>
    <p:extLst>
      <p:ext uri="{BB962C8B-B14F-4D97-AF65-F5344CB8AC3E}">
        <p14:creationId xmlns:p14="http://schemas.microsoft.com/office/powerpoint/2010/main" val="4114755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CKGROUND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8126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CKGROUND -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2432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CKGROUND -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99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 0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785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CKGROUND -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465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CKGROUND - 0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147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ACKGROUND - 0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1827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ACKGROUND - 07">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27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CKGROUND - 0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5799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CKGROUND - 0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989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ACKGROUND -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0653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 DISPLAY">
    <p:spTree>
      <p:nvGrpSpPr>
        <p:cNvPr id="1" name=""/>
        <p:cNvGrpSpPr/>
        <p:nvPr/>
      </p:nvGrpSpPr>
      <p:grpSpPr>
        <a:xfrm>
          <a:off x="0" y="0"/>
          <a:ext cx="0" cy="0"/>
          <a:chOff x="0" y="0"/>
          <a:chExt cx="0" cy="0"/>
        </a:xfrm>
      </p:grpSpPr>
      <p:sp>
        <p:nvSpPr>
          <p:cNvPr id="18" name="Espace réservé pour une image  11">
            <a:extLst>
              <a:ext uri="{FF2B5EF4-FFF2-40B4-BE49-F238E27FC236}">
                <a16:creationId xmlns:a16="http://schemas.microsoft.com/office/drawing/2014/main" id="{F864128D-69E7-C536-8F45-B47E164C40D7}"/>
              </a:ext>
            </a:extLst>
          </p:cNvPr>
          <p:cNvSpPr>
            <a:spLocks noGrp="1"/>
          </p:cNvSpPr>
          <p:nvPr>
            <p:ph type="pic" sz="quarter" idx="10" hasCustomPrompt="1"/>
          </p:nvPr>
        </p:nvSpPr>
        <p:spPr>
          <a:xfrm>
            <a:off x="0" y="0"/>
            <a:ext cx="3343275" cy="2581275"/>
          </a:xfrm>
          <a:prstGeom prst="rect">
            <a:avLst/>
          </a:prstGeom>
          <a:solidFill>
            <a:schemeClr val="accent5"/>
          </a:solidFill>
        </p:spPr>
        <p:txBody>
          <a:bodyPr/>
          <a:lstStyle>
            <a:lvl1pPr marL="0" indent="0" algn="ctr">
              <a:buNone/>
              <a:defRPr sz="2000"/>
            </a:lvl1pPr>
          </a:lstStyle>
          <a:p>
            <a:r>
              <a:rPr lang="fr-FR"/>
              <a:t>INSERT PICTURE HERE</a:t>
            </a:r>
          </a:p>
        </p:txBody>
      </p:sp>
      <p:sp>
        <p:nvSpPr>
          <p:cNvPr id="19" name="Espace réservé pour une image  11">
            <a:extLst>
              <a:ext uri="{FF2B5EF4-FFF2-40B4-BE49-F238E27FC236}">
                <a16:creationId xmlns:a16="http://schemas.microsoft.com/office/drawing/2014/main" id="{8A6A1543-D061-6FCE-23F4-D9DFC1EA7C81}"/>
              </a:ext>
            </a:extLst>
          </p:cNvPr>
          <p:cNvSpPr>
            <a:spLocks noGrp="1"/>
          </p:cNvSpPr>
          <p:nvPr>
            <p:ph type="pic" sz="quarter" idx="11" hasCustomPrompt="1"/>
          </p:nvPr>
        </p:nvSpPr>
        <p:spPr>
          <a:xfrm>
            <a:off x="0" y="2702560"/>
            <a:ext cx="3343275" cy="2581275"/>
          </a:xfrm>
          <a:prstGeom prst="rect">
            <a:avLst/>
          </a:prstGeom>
          <a:solidFill>
            <a:schemeClr val="accent5"/>
          </a:solidFill>
        </p:spPr>
        <p:txBody>
          <a:bodyPr/>
          <a:lstStyle>
            <a:lvl1pPr marL="0" indent="0" algn="ctr">
              <a:buNone/>
              <a:defRPr sz="2000"/>
            </a:lvl1pPr>
          </a:lstStyle>
          <a:p>
            <a:r>
              <a:rPr lang="fr-FR"/>
              <a:t>INSERT PICTURE HERE</a:t>
            </a:r>
          </a:p>
        </p:txBody>
      </p:sp>
      <p:sp>
        <p:nvSpPr>
          <p:cNvPr id="20" name="Espace réservé pour une image  11">
            <a:extLst>
              <a:ext uri="{FF2B5EF4-FFF2-40B4-BE49-F238E27FC236}">
                <a16:creationId xmlns:a16="http://schemas.microsoft.com/office/drawing/2014/main" id="{51E07EA7-27E3-FC7F-71E9-111ADED9EFDF}"/>
              </a:ext>
            </a:extLst>
          </p:cNvPr>
          <p:cNvSpPr>
            <a:spLocks noGrp="1"/>
          </p:cNvSpPr>
          <p:nvPr>
            <p:ph type="pic" sz="quarter" idx="12" hasCustomPrompt="1"/>
          </p:nvPr>
        </p:nvSpPr>
        <p:spPr>
          <a:xfrm>
            <a:off x="0" y="5415281"/>
            <a:ext cx="3343275" cy="144272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fr-FR"/>
              <a:t>INSERT PICTURE HERE</a:t>
            </a:r>
          </a:p>
        </p:txBody>
      </p:sp>
      <p:sp>
        <p:nvSpPr>
          <p:cNvPr id="21" name="Espace réservé pour une image  11">
            <a:extLst>
              <a:ext uri="{FF2B5EF4-FFF2-40B4-BE49-F238E27FC236}">
                <a16:creationId xmlns:a16="http://schemas.microsoft.com/office/drawing/2014/main" id="{B68B86E5-D1EF-6E59-0A1D-ECED4EECF60F}"/>
              </a:ext>
            </a:extLst>
          </p:cNvPr>
          <p:cNvSpPr>
            <a:spLocks noGrp="1"/>
          </p:cNvSpPr>
          <p:nvPr>
            <p:ph type="pic" sz="quarter" idx="13" hasCustomPrompt="1"/>
          </p:nvPr>
        </p:nvSpPr>
        <p:spPr>
          <a:xfrm>
            <a:off x="3444240" y="1"/>
            <a:ext cx="3343275" cy="201676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000"/>
            </a:lvl1pPr>
          </a:lstStyle>
          <a:p>
            <a:r>
              <a:rPr lang="fr-FR"/>
              <a:t>INSERT PICTURE HERE</a:t>
            </a:r>
          </a:p>
        </p:txBody>
      </p:sp>
      <p:sp>
        <p:nvSpPr>
          <p:cNvPr id="22" name="Espace réservé pour une image  11">
            <a:extLst>
              <a:ext uri="{FF2B5EF4-FFF2-40B4-BE49-F238E27FC236}">
                <a16:creationId xmlns:a16="http://schemas.microsoft.com/office/drawing/2014/main" id="{1C343DFC-B486-36B8-D674-FEDBAB8B415C}"/>
              </a:ext>
            </a:extLst>
          </p:cNvPr>
          <p:cNvSpPr>
            <a:spLocks noGrp="1"/>
          </p:cNvSpPr>
          <p:nvPr>
            <p:ph type="pic" sz="quarter" idx="14" hasCustomPrompt="1"/>
          </p:nvPr>
        </p:nvSpPr>
        <p:spPr>
          <a:xfrm>
            <a:off x="3444240" y="2123440"/>
            <a:ext cx="3343275" cy="2600959"/>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fr-FR"/>
              <a:t>INSERT PICTURE HERE</a:t>
            </a:r>
          </a:p>
        </p:txBody>
      </p:sp>
      <p:sp>
        <p:nvSpPr>
          <p:cNvPr id="23" name="Espace réservé pour une image  11">
            <a:extLst>
              <a:ext uri="{FF2B5EF4-FFF2-40B4-BE49-F238E27FC236}">
                <a16:creationId xmlns:a16="http://schemas.microsoft.com/office/drawing/2014/main" id="{809CC275-A13A-B80A-78DA-F1C1FBC6CE59}"/>
              </a:ext>
            </a:extLst>
          </p:cNvPr>
          <p:cNvSpPr>
            <a:spLocks noGrp="1"/>
          </p:cNvSpPr>
          <p:nvPr>
            <p:ph type="pic" sz="quarter" idx="15" hasCustomPrompt="1"/>
          </p:nvPr>
        </p:nvSpPr>
        <p:spPr>
          <a:xfrm>
            <a:off x="3444240" y="4826001"/>
            <a:ext cx="3343275" cy="203200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fr-FR"/>
              <a:t>INSERT PICTURE HERE</a:t>
            </a:r>
          </a:p>
        </p:txBody>
      </p:sp>
    </p:spTree>
    <p:extLst>
      <p:ext uri="{BB962C8B-B14F-4D97-AF65-F5344CB8AC3E}">
        <p14:creationId xmlns:p14="http://schemas.microsoft.com/office/powerpoint/2010/main" val="25008839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DISPLAY ROUND">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BCFF42F-7ED1-6676-812D-9BBF43B32033}"/>
              </a:ext>
            </a:extLst>
          </p:cNvPr>
          <p:cNvSpPr>
            <a:spLocks noGrp="1"/>
          </p:cNvSpPr>
          <p:nvPr>
            <p:ph type="pic" sz="quarter" idx="10" hasCustomPrompt="1"/>
          </p:nvPr>
        </p:nvSpPr>
        <p:spPr>
          <a:xfrm>
            <a:off x="548323" y="652193"/>
            <a:ext cx="5862637" cy="5914572"/>
          </a:xfrm>
          <a:prstGeom prst="ellipse">
            <a:avLst/>
          </a:prstGeom>
          <a:solidFill>
            <a:schemeClr val="accent5"/>
          </a:solidFill>
        </p:spPr>
        <p:txBody>
          <a:bodyPr/>
          <a:lstStyle>
            <a:lvl1pPr marL="0" indent="0" algn="ctr">
              <a:buNone/>
              <a:defRPr/>
            </a:lvl1pPr>
          </a:lstStyle>
          <a:p>
            <a:r>
              <a:rPr lang="fr-FR"/>
              <a:t>INSERT </a:t>
            </a:r>
          </a:p>
          <a:p>
            <a:r>
              <a:rPr lang="fr-FR"/>
              <a:t>PICTURE HERE</a:t>
            </a:r>
          </a:p>
        </p:txBody>
      </p:sp>
    </p:spTree>
    <p:extLst>
      <p:ext uri="{BB962C8B-B14F-4D97-AF65-F5344CB8AC3E}">
        <p14:creationId xmlns:p14="http://schemas.microsoft.com/office/powerpoint/2010/main" val="36497477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ACKGROUND - 11">
    <p:bg>
      <p:bgPr>
        <a:solidFill>
          <a:schemeClr val="tx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8787EE-38A6-14C4-1614-0B9C33E6A8C8}"/>
              </a:ext>
            </a:extLst>
          </p:cNvPr>
          <p:cNvPicPr>
            <a:picLocks noChangeAspect="1"/>
          </p:cNvPicPr>
          <p:nvPr userDrawn="1"/>
        </p:nvPicPr>
        <p:blipFill rotWithShape="1">
          <a:blip r:embed="rId2"/>
          <a:srcRect l="23787" t="9565" r="19957" b="10291"/>
          <a:stretch/>
        </p:blipFill>
        <p:spPr>
          <a:xfrm rot="16200000">
            <a:off x="-680864" y="680863"/>
            <a:ext cx="6857997" cy="5496269"/>
          </a:xfrm>
          <a:prstGeom prst="rect">
            <a:avLst/>
          </a:prstGeom>
        </p:spPr>
      </p:pic>
    </p:spTree>
    <p:extLst>
      <p:ext uri="{BB962C8B-B14F-4D97-AF65-F5344CB8AC3E}">
        <p14:creationId xmlns:p14="http://schemas.microsoft.com/office/powerpoint/2010/main" val="232573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 0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2391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CKGROUND - 12">
    <p:bg>
      <p:bgPr>
        <a:solidFill>
          <a:schemeClr val="accent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8787EE-38A6-14C4-1614-0B9C33E6A8C8}"/>
              </a:ext>
            </a:extLst>
          </p:cNvPr>
          <p:cNvPicPr>
            <a:picLocks noChangeAspect="1"/>
          </p:cNvPicPr>
          <p:nvPr userDrawn="1"/>
        </p:nvPicPr>
        <p:blipFill rotWithShape="1">
          <a:blip r:embed="rId2"/>
          <a:srcRect l="24976" t="27778" r="18768" b="5249"/>
          <a:stretch/>
        </p:blipFill>
        <p:spPr>
          <a:xfrm rot="16200000">
            <a:off x="-1132488" y="1132491"/>
            <a:ext cx="6857997" cy="4593021"/>
          </a:xfrm>
          <a:prstGeom prst="rect">
            <a:avLst/>
          </a:prstGeom>
        </p:spPr>
      </p:pic>
    </p:spTree>
    <p:extLst>
      <p:ext uri="{BB962C8B-B14F-4D97-AF65-F5344CB8AC3E}">
        <p14:creationId xmlns:p14="http://schemas.microsoft.com/office/powerpoint/2010/main" val="6865857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CKGROUND - 14">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5661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CKGROUND - 1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9207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ACKGROUND - 16">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691C205-1DF8-960E-145E-4EDD772B2C4A}"/>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22933643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CKGROUND - 17">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BFC9987-E87D-1F40-2E3F-897B84C22507}"/>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8643383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930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 02">
    <p:bg>
      <p:bgPr>
        <a:solidFill>
          <a:schemeClr val="tx2"/>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BE822AE-7D14-6498-38B9-C371FE7CA096}"/>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32577756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 03">
    <p:bg>
      <p:bgPr>
        <a:solidFill>
          <a:schemeClr val="accent2"/>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35B5D1-F0FA-79EC-D55F-B31A680E0C6C}"/>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21723733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 04">
    <p:bg>
      <p:bgPr>
        <a:solidFill>
          <a:schemeClr val="accent3"/>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635105-3F2D-BE59-02D4-73340D77470B}"/>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27964375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 05">
    <p:bg>
      <p:bgPr>
        <a:solidFill>
          <a:schemeClr val="accent4"/>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635105-3F2D-BE59-02D4-73340D77470B}"/>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24539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 07">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1047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 08">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F3050AC-247B-CDB4-01F2-B957DF110BE2}"/>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1272868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 09">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36DC621-5C9C-36BA-B09C-7070E3248AF0}"/>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42681627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6569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12F56F-290D-3053-50A8-0671245925AA}"/>
              </a:ext>
            </a:extLst>
          </p:cNvPr>
          <p:cNvSpPr>
            <a:spLocks noGrp="1"/>
          </p:cNvSpPr>
          <p:nvPr>
            <p:ph type="ctrTitle" hasCustomPrompt="1"/>
          </p:nvPr>
        </p:nvSpPr>
        <p:spPr>
          <a:xfrm>
            <a:off x="701040" y="1513439"/>
            <a:ext cx="9144000" cy="858204"/>
          </a:xfrm>
        </p:spPr>
        <p:txBody>
          <a:bodyPr anchor="b">
            <a:normAutofit/>
          </a:bodyPr>
          <a:lstStyle>
            <a:lvl1pPr algn="l">
              <a:defRPr sz="4000"/>
            </a:lvl1pPr>
          </a:lstStyle>
          <a:p>
            <a:r>
              <a:rPr lang="fr-FR" dirty="0"/>
              <a:t>TITLE _ PART 1</a:t>
            </a:r>
            <a:endParaRPr lang="fr-BE" dirty="0"/>
          </a:p>
        </p:txBody>
      </p:sp>
      <p:sp>
        <p:nvSpPr>
          <p:cNvPr id="3" name="Sous-titre 2">
            <a:extLst>
              <a:ext uri="{FF2B5EF4-FFF2-40B4-BE49-F238E27FC236}">
                <a16:creationId xmlns:a16="http://schemas.microsoft.com/office/drawing/2014/main" id="{D7A6D074-DF0F-1FBB-C64E-0E7574EF26C2}"/>
              </a:ext>
            </a:extLst>
          </p:cNvPr>
          <p:cNvSpPr>
            <a:spLocks noGrp="1"/>
          </p:cNvSpPr>
          <p:nvPr>
            <p:ph type="subTitle" idx="1" hasCustomPrompt="1"/>
          </p:nvPr>
        </p:nvSpPr>
        <p:spPr>
          <a:xfrm>
            <a:off x="701040" y="2546015"/>
            <a:ext cx="9144000" cy="732218"/>
          </a:xfrm>
        </p:spPr>
        <p:txBody>
          <a:bodyPr/>
          <a:lstStyle>
            <a:lvl1pPr marL="0" indent="0" algn="l">
              <a:buNone/>
              <a:defRPr sz="4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TITLE _ PART 2</a:t>
            </a:r>
            <a:endParaRPr lang="fr-BE" dirty="0"/>
          </a:p>
        </p:txBody>
      </p:sp>
      <p:sp>
        <p:nvSpPr>
          <p:cNvPr id="7" name="Espace réservé du texte 2">
            <a:extLst>
              <a:ext uri="{FF2B5EF4-FFF2-40B4-BE49-F238E27FC236}">
                <a16:creationId xmlns:a16="http://schemas.microsoft.com/office/drawing/2014/main" id="{03E84C1C-5B67-F981-4206-C6EEE2996B0F}"/>
              </a:ext>
            </a:extLst>
          </p:cNvPr>
          <p:cNvSpPr>
            <a:spLocks noGrp="1"/>
          </p:cNvSpPr>
          <p:nvPr>
            <p:ph type="body" idx="10" hasCustomPrompt="1"/>
          </p:nvPr>
        </p:nvSpPr>
        <p:spPr>
          <a:xfrm>
            <a:off x="701040" y="3579768"/>
            <a:ext cx="91440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err="1"/>
              <a:t>Subtitle</a:t>
            </a:r>
            <a:endParaRPr lang="fr-FR" dirty="0"/>
          </a:p>
        </p:txBody>
      </p:sp>
    </p:spTree>
    <p:extLst>
      <p:ext uri="{BB962C8B-B14F-4D97-AF65-F5344CB8AC3E}">
        <p14:creationId xmlns:p14="http://schemas.microsoft.com/office/powerpoint/2010/main" val="25432189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ACKGROUND - 0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E8F596A6-983F-C211-C353-314C9EB91AB8}"/>
              </a:ext>
            </a:extLst>
          </p:cNvPr>
          <p:cNvSpPr>
            <a:spLocks noGrp="1"/>
          </p:cNvSpPr>
          <p:nvPr>
            <p:ph idx="1" hasCustomPrompt="1"/>
          </p:nvPr>
        </p:nvSpPr>
        <p:spPr>
          <a:xfrm>
            <a:off x="2958352" y="785308"/>
            <a:ext cx="8395447" cy="5391655"/>
          </a:xfrm>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28539939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ACKGROUND - 1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B23EC1A8-9EDA-49AD-EAA4-0F714D17061B}"/>
              </a:ext>
            </a:extLst>
          </p:cNvPr>
          <p:cNvSpPr>
            <a:spLocks noGrp="1"/>
          </p:cNvSpPr>
          <p:nvPr>
            <p:ph idx="1" hasCustomPrompt="1"/>
          </p:nvPr>
        </p:nvSpPr>
        <p:spPr>
          <a:xfrm>
            <a:off x="1140311" y="733172"/>
            <a:ext cx="7444292" cy="5391655"/>
          </a:xfrm>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8411352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F3046938-5E70-2CFC-7ED6-72940DAE059C}"/>
              </a:ext>
            </a:extLst>
          </p:cNvPr>
          <p:cNvSpPr>
            <a:spLocks noGrp="1"/>
          </p:cNvSpPr>
          <p:nvPr>
            <p:ph type="body" idx="10" hasCustomPrompt="1"/>
          </p:nvPr>
        </p:nvSpPr>
        <p:spPr>
          <a:xfrm>
            <a:off x="4797911" y="2277932"/>
            <a:ext cx="2786232" cy="2302136"/>
          </a:xfrm>
        </p:spPr>
        <p:txBody>
          <a:bodyPr>
            <a:normAutofit/>
          </a:bodyPr>
          <a:lstStyle>
            <a:lvl1pPr marL="0" indent="0" algn="ctr">
              <a:buNone/>
              <a:defRPr sz="32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err="1"/>
              <a:t>Quote</a:t>
            </a:r>
            <a:endParaRPr lang="fr-FR" dirty="0"/>
          </a:p>
        </p:txBody>
      </p:sp>
    </p:spTree>
    <p:extLst>
      <p:ext uri="{BB962C8B-B14F-4D97-AF65-F5344CB8AC3E}">
        <p14:creationId xmlns:p14="http://schemas.microsoft.com/office/powerpoint/2010/main" val="13987740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7A6F08B-0092-461B-C961-6A2DECCE3CD4}"/>
              </a:ext>
            </a:extLst>
          </p:cNvPr>
          <p:cNvSpPr>
            <a:spLocks noGrp="1"/>
          </p:cNvSpPr>
          <p:nvPr>
            <p:ph type="title" hasCustomPrompt="1"/>
          </p:nvPr>
        </p:nvSpPr>
        <p:spPr>
          <a:xfrm>
            <a:off x="838200" y="365126"/>
            <a:ext cx="10515600" cy="1184014"/>
          </a:xfrm>
        </p:spPr>
        <p:txBody>
          <a:bodyPr/>
          <a:lstStyle/>
          <a:p>
            <a:r>
              <a:rPr lang="fr-FR" dirty="0"/>
              <a:t>TITLE</a:t>
            </a:r>
            <a:endParaRPr lang="fr-BE" dirty="0"/>
          </a:p>
        </p:txBody>
      </p:sp>
      <p:sp>
        <p:nvSpPr>
          <p:cNvPr id="5" name="Espace réservé du contenu 2">
            <a:extLst>
              <a:ext uri="{FF2B5EF4-FFF2-40B4-BE49-F238E27FC236}">
                <a16:creationId xmlns:a16="http://schemas.microsoft.com/office/drawing/2014/main" id="{071EF77B-C8F3-ADD8-4CC6-7F2E2BD9F2CC}"/>
              </a:ext>
            </a:extLst>
          </p:cNvPr>
          <p:cNvSpPr>
            <a:spLocks noGrp="1"/>
          </p:cNvSpPr>
          <p:nvPr>
            <p:ph idx="1" hasCustomPrompt="1"/>
          </p:nvPr>
        </p:nvSpPr>
        <p:spPr>
          <a:xfrm>
            <a:off x="838200" y="1825625"/>
            <a:ext cx="10515600" cy="3886686"/>
          </a:xfrm>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42163691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7DE300-904B-AD07-BC92-2261ACFBF76D}"/>
              </a:ext>
            </a:extLst>
          </p:cNvPr>
          <p:cNvSpPr>
            <a:spLocks noGrp="1"/>
          </p:cNvSpPr>
          <p:nvPr>
            <p:ph type="title" hasCustomPrompt="1"/>
          </p:nvPr>
        </p:nvSpPr>
        <p:spPr/>
        <p:txBody>
          <a:bodyPr/>
          <a:lstStyle/>
          <a:p>
            <a:r>
              <a:rPr lang="fr-FR" dirty="0"/>
              <a:t>TITLE</a:t>
            </a:r>
            <a:endParaRPr lang="fr-BE" dirty="0"/>
          </a:p>
        </p:txBody>
      </p:sp>
      <p:sp>
        <p:nvSpPr>
          <p:cNvPr id="3" name="Espace réservé du contenu 2">
            <a:extLst>
              <a:ext uri="{FF2B5EF4-FFF2-40B4-BE49-F238E27FC236}">
                <a16:creationId xmlns:a16="http://schemas.microsoft.com/office/drawing/2014/main" id="{7F6E4F5D-C502-4D16-6002-6C1E115D905B}"/>
              </a:ext>
            </a:extLst>
          </p:cNvPr>
          <p:cNvSpPr>
            <a:spLocks noGrp="1"/>
          </p:cNvSpPr>
          <p:nvPr>
            <p:ph idx="1" hasCustomPrompt="1"/>
          </p:nvPr>
        </p:nvSpPr>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25644608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8271E6-EBB4-4817-444B-F6BAD52D99EA}"/>
              </a:ext>
            </a:extLst>
          </p:cNvPr>
          <p:cNvSpPr>
            <a:spLocks noGrp="1"/>
          </p:cNvSpPr>
          <p:nvPr>
            <p:ph type="title" hasCustomPrompt="1"/>
          </p:nvPr>
        </p:nvSpPr>
        <p:spPr>
          <a:xfrm>
            <a:off x="831850" y="1709738"/>
            <a:ext cx="10515600" cy="2852737"/>
          </a:xfrm>
        </p:spPr>
        <p:txBody>
          <a:bodyPr anchor="b"/>
          <a:lstStyle>
            <a:lvl1pPr>
              <a:defRPr sz="6000"/>
            </a:lvl1pPr>
          </a:lstStyle>
          <a:p>
            <a:r>
              <a:rPr lang="fr-FR" dirty="0"/>
              <a:t>TITLE</a:t>
            </a:r>
            <a:endParaRPr lang="fr-BE" dirty="0"/>
          </a:p>
        </p:txBody>
      </p:sp>
      <p:sp>
        <p:nvSpPr>
          <p:cNvPr id="3" name="Espace réservé du texte 2">
            <a:extLst>
              <a:ext uri="{FF2B5EF4-FFF2-40B4-BE49-F238E27FC236}">
                <a16:creationId xmlns:a16="http://schemas.microsoft.com/office/drawing/2014/main" id="{81B0CBB0-8623-F8A8-C53D-F15DED248340}"/>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err="1"/>
              <a:t>Text</a:t>
            </a:r>
            <a:endParaRPr lang="fr-FR" dirty="0"/>
          </a:p>
        </p:txBody>
      </p:sp>
    </p:spTree>
    <p:extLst>
      <p:ext uri="{BB962C8B-B14F-4D97-AF65-F5344CB8AC3E}">
        <p14:creationId xmlns:p14="http://schemas.microsoft.com/office/powerpoint/2010/main" val="2662709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 0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7143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B0DC30-2D99-D30D-F887-206C27FBFB82}"/>
              </a:ext>
            </a:extLst>
          </p:cNvPr>
          <p:cNvSpPr>
            <a:spLocks noGrp="1"/>
          </p:cNvSpPr>
          <p:nvPr>
            <p:ph type="title" hasCustomPrompt="1"/>
          </p:nvPr>
        </p:nvSpPr>
        <p:spPr/>
        <p:txBody>
          <a:bodyPr/>
          <a:lstStyle/>
          <a:p>
            <a:r>
              <a:rPr lang="fr-FR" dirty="0"/>
              <a:t>TITLE</a:t>
            </a:r>
            <a:endParaRPr lang="fr-BE" dirty="0"/>
          </a:p>
        </p:txBody>
      </p:sp>
      <p:sp>
        <p:nvSpPr>
          <p:cNvPr id="3" name="Espace réservé du contenu 2">
            <a:extLst>
              <a:ext uri="{FF2B5EF4-FFF2-40B4-BE49-F238E27FC236}">
                <a16:creationId xmlns:a16="http://schemas.microsoft.com/office/drawing/2014/main" id="{72C4F195-13F0-13BD-1379-5ED199892B53}"/>
              </a:ext>
            </a:extLst>
          </p:cNvPr>
          <p:cNvSpPr>
            <a:spLocks noGrp="1"/>
          </p:cNvSpPr>
          <p:nvPr>
            <p:ph sz="half" idx="1" hasCustomPrompt="1"/>
          </p:nvPr>
        </p:nvSpPr>
        <p:spPr>
          <a:xfrm>
            <a:off x="838200" y="1825625"/>
            <a:ext cx="5181600" cy="4351338"/>
          </a:xfrm>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
        <p:nvSpPr>
          <p:cNvPr id="4" name="Espace réservé du contenu 3">
            <a:extLst>
              <a:ext uri="{FF2B5EF4-FFF2-40B4-BE49-F238E27FC236}">
                <a16:creationId xmlns:a16="http://schemas.microsoft.com/office/drawing/2014/main" id="{218AF097-CFCA-B87D-3618-DE58B0C4584E}"/>
              </a:ext>
            </a:extLst>
          </p:cNvPr>
          <p:cNvSpPr>
            <a:spLocks noGrp="1"/>
          </p:cNvSpPr>
          <p:nvPr>
            <p:ph sz="half" idx="2" hasCustomPrompt="1"/>
          </p:nvPr>
        </p:nvSpPr>
        <p:spPr>
          <a:xfrm>
            <a:off x="6172200" y="1825625"/>
            <a:ext cx="5181600" cy="4351338"/>
          </a:xfrm>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33969449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53A50-A2F7-CED2-44C5-40CD2D1FEB95}"/>
              </a:ext>
            </a:extLst>
          </p:cNvPr>
          <p:cNvSpPr>
            <a:spLocks noGrp="1"/>
          </p:cNvSpPr>
          <p:nvPr>
            <p:ph type="title" hasCustomPrompt="1"/>
          </p:nvPr>
        </p:nvSpPr>
        <p:spPr/>
        <p:txBody>
          <a:bodyPr/>
          <a:lstStyle/>
          <a:p>
            <a:r>
              <a:rPr lang="fr-FR" dirty="0"/>
              <a:t>TITLE</a:t>
            </a:r>
            <a:endParaRPr lang="fr-BE" dirty="0"/>
          </a:p>
        </p:txBody>
      </p:sp>
    </p:spTree>
    <p:extLst>
      <p:ext uri="{BB962C8B-B14F-4D97-AF65-F5344CB8AC3E}">
        <p14:creationId xmlns:p14="http://schemas.microsoft.com/office/powerpoint/2010/main" val="23467550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483F82-1840-4B55-9B0F-F175889D4CAD}"/>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a:t>TITLE</a:t>
            </a:r>
            <a:endParaRPr lang="fr-BE" dirty="0"/>
          </a:p>
        </p:txBody>
      </p:sp>
      <p:sp>
        <p:nvSpPr>
          <p:cNvPr id="3" name="Espace réservé du contenu 2">
            <a:extLst>
              <a:ext uri="{FF2B5EF4-FFF2-40B4-BE49-F238E27FC236}">
                <a16:creationId xmlns:a16="http://schemas.microsoft.com/office/drawing/2014/main" id="{2B37E4B9-3346-A85B-E8F3-68C72ECBA2C9}"/>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
        <p:nvSpPr>
          <p:cNvPr id="4" name="Espace réservé du texte 3">
            <a:extLst>
              <a:ext uri="{FF2B5EF4-FFF2-40B4-BE49-F238E27FC236}">
                <a16:creationId xmlns:a16="http://schemas.microsoft.com/office/drawing/2014/main" id="{D1BBDA82-B99F-90CF-11ED-9CCF368D976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err="1"/>
              <a:t>Text</a:t>
            </a:r>
            <a:endParaRPr lang="fr-FR" dirty="0"/>
          </a:p>
        </p:txBody>
      </p:sp>
    </p:spTree>
    <p:extLst>
      <p:ext uri="{BB962C8B-B14F-4D97-AF65-F5344CB8AC3E}">
        <p14:creationId xmlns:p14="http://schemas.microsoft.com/office/powerpoint/2010/main" val="36921054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24044-5FC5-5531-D740-D48D8D62FF04}"/>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a:t>TITLE</a:t>
            </a:r>
            <a:endParaRPr lang="fr-BE" dirty="0"/>
          </a:p>
        </p:txBody>
      </p:sp>
      <p:sp>
        <p:nvSpPr>
          <p:cNvPr id="3" name="Espace réservé pour une image  2">
            <a:extLst>
              <a:ext uri="{FF2B5EF4-FFF2-40B4-BE49-F238E27FC236}">
                <a16:creationId xmlns:a16="http://schemas.microsoft.com/office/drawing/2014/main" id="{7994A134-F1A2-57CB-CB77-C6DB48F301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a:extLst>
              <a:ext uri="{FF2B5EF4-FFF2-40B4-BE49-F238E27FC236}">
                <a16:creationId xmlns:a16="http://schemas.microsoft.com/office/drawing/2014/main" id="{DBD25DE3-7AD5-9E92-5E02-877E8ED44E3E}"/>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err="1"/>
              <a:t>Text</a:t>
            </a:r>
            <a:endParaRPr lang="fr-FR" dirty="0"/>
          </a:p>
        </p:txBody>
      </p:sp>
    </p:spTree>
    <p:extLst>
      <p:ext uri="{BB962C8B-B14F-4D97-AF65-F5344CB8AC3E}">
        <p14:creationId xmlns:p14="http://schemas.microsoft.com/office/powerpoint/2010/main" val="20688893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7AF79-5085-45E2-AF69-023EAE8315EE}"/>
              </a:ext>
            </a:extLst>
          </p:cNvPr>
          <p:cNvSpPr>
            <a:spLocks noGrp="1"/>
          </p:cNvSpPr>
          <p:nvPr>
            <p:ph type="title" hasCustomPrompt="1"/>
          </p:nvPr>
        </p:nvSpPr>
        <p:spPr/>
        <p:txBody>
          <a:bodyPr/>
          <a:lstStyle/>
          <a:p>
            <a:r>
              <a:rPr lang="fr-FR" dirty="0" err="1"/>
              <a:t>Title</a:t>
            </a:r>
            <a:endParaRPr lang="fr-BE" dirty="0"/>
          </a:p>
        </p:txBody>
      </p:sp>
      <p:sp>
        <p:nvSpPr>
          <p:cNvPr id="8" name="Espace réservé pour une image  2">
            <a:extLst>
              <a:ext uri="{FF2B5EF4-FFF2-40B4-BE49-F238E27FC236}">
                <a16:creationId xmlns:a16="http://schemas.microsoft.com/office/drawing/2014/main" id="{26A7FD4E-470C-DDAC-C0CD-DF816B538DD8}"/>
              </a:ext>
            </a:extLst>
          </p:cNvPr>
          <p:cNvSpPr>
            <a:spLocks noGrp="1"/>
          </p:cNvSpPr>
          <p:nvPr>
            <p:ph type="pic" idx="1"/>
          </p:nvPr>
        </p:nvSpPr>
        <p:spPr>
          <a:xfrm>
            <a:off x="838200" y="2000922"/>
            <a:ext cx="10517188" cy="38601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Tree>
    <p:extLst>
      <p:ext uri="{BB962C8B-B14F-4D97-AF65-F5344CB8AC3E}">
        <p14:creationId xmlns:p14="http://schemas.microsoft.com/office/powerpoint/2010/main" val="12852230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6584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BACKGROUND - 11">
    <p:bg>
      <p:bgPr>
        <a:solidFill>
          <a:schemeClr val="tx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8787EE-38A6-14C4-1614-0B9C33E6A8C8}"/>
              </a:ext>
            </a:extLst>
          </p:cNvPr>
          <p:cNvPicPr>
            <a:picLocks noChangeAspect="1"/>
          </p:cNvPicPr>
          <p:nvPr userDrawn="1"/>
        </p:nvPicPr>
        <p:blipFill rotWithShape="1">
          <a:blip r:embed="rId2"/>
          <a:srcRect l="23787" t="9565" r="19957" b="10291"/>
          <a:stretch/>
        </p:blipFill>
        <p:spPr>
          <a:xfrm rot="16200000">
            <a:off x="-680864" y="680863"/>
            <a:ext cx="6857997" cy="5496269"/>
          </a:xfrm>
          <a:prstGeom prst="rect">
            <a:avLst/>
          </a:prstGeom>
        </p:spPr>
      </p:pic>
    </p:spTree>
    <p:extLst>
      <p:ext uri="{BB962C8B-B14F-4D97-AF65-F5344CB8AC3E}">
        <p14:creationId xmlns:p14="http://schemas.microsoft.com/office/powerpoint/2010/main" val="42012595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E19A8B-89BE-9BFD-9F6F-63F280BE2D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ous-titre 2">
            <a:extLst>
              <a:ext uri="{FF2B5EF4-FFF2-40B4-BE49-F238E27FC236}">
                <a16:creationId xmlns:a16="http://schemas.microsoft.com/office/drawing/2014/main" id="{0F0C5EC5-A950-DA29-9368-DB91998C8B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Espace réservé de la date 3">
            <a:extLst>
              <a:ext uri="{FF2B5EF4-FFF2-40B4-BE49-F238E27FC236}">
                <a16:creationId xmlns:a16="http://schemas.microsoft.com/office/drawing/2014/main" id="{929633A6-C3F2-9589-50E5-943CB0B2B457}"/>
              </a:ext>
            </a:extLst>
          </p:cNvPr>
          <p:cNvSpPr>
            <a:spLocks noGrp="1"/>
          </p:cNvSpPr>
          <p:nvPr>
            <p:ph type="dt" sz="half" idx="10"/>
          </p:nvPr>
        </p:nvSpPr>
        <p:spPr/>
        <p:txBody>
          <a:bodyPr/>
          <a:lstStyle/>
          <a:p>
            <a:fld id="{FC17FA72-4867-42DC-832C-DA8B29E26D45}" type="datetimeFigureOut">
              <a:rPr lang="fr-FR" smtClean="0"/>
              <a:t>11/04/2024</a:t>
            </a:fld>
            <a:endParaRPr lang="fr-FR"/>
          </a:p>
        </p:txBody>
      </p:sp>
      <p:sp>
        <p:nvSpPr>
          <p:cNvPr id="5" name="Espace réservé du pied de page 4">
            <a:extLst>
              <a:ext uri="{FF2B5EF4-FFF2-40B4-BE49-F238E27FC236}">
                <a16:creationId xmlns:a16="http://schemas.microsoft.com/office/drawing/2014/main" id="{47736C7E-5BD5-3AB3-3556-BBF7EED4F6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9D809D6-567E-B889-FCBA-4E1710344489}"/>
              </a:ext>
            </a:extLst>
          </p:cNvPr>
          <p:cNvSpPr>
            <a:spLocks noGrp="1"/>
          </p:cNvSpPr>
          <p:nvPr>
            <p:ph type="sldNum" sz="quarter" idx="12"/>
          </p:nvPr>
        </p:nvSpPr>
        <p:spPr/>
        <p:txBody>
          <a:bodyPr/>
          <a:lstStyle/>
          <a:p>
            <a:fld id="{18D58A8E-D529-451D-801E-3A4E06902BE3}" type="slidenum">
              <a:rPr lang="fr-FR" smtClean="0"/>
              <a:t>‹#›</a:t>
            </a:fld>
            <a:endParaRPr lang="fr-FR"/>
          </a:p>
        </p:txBody>
      </p:sp>
    </p:spTree>
    <p:extLst>
      <p:ext uri="{BB962C8B-B14F-4D97-AF65-F5344CB8AC3E}">
        <p14:creationId xmlns:p14="http://schemas.microsoft.com/office/powerpoint/2010/main" val="35354880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QUOTE - 02">
    <p:bg>
      <p:bgPr>
        <a:solidFill>
          <a:schemeClr val="tx2"/>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BE822AE-7D14-6498-38B9-C371FE7CA096}"/>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293004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GROUND - 0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6975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2.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theme" Target="../theme/theme4.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050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8" r:id="rId26"/>
    <p:sldLayoutId id="2147483689" r:id="rId27"/>
    <p:sldLayoutId id="2147483690" r:id="rId28"/>
    <p:sldLayoutId id="2147483691" r:id="rId29"/>
    <p:sldLayoutId id="2147483741" r:id="rId30"/>
    <p:sldLayoutId id="2147483742" r:id="rId31"/>
    <p:sldLayoutId id="2147483743"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59AA97A-133B-C6DD-2984-C4607BE904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TITLE</a:t>
            </a:r>
            <a:endParaRPr lang="fr-BE"/>
          </a:p>
        </p:txBody>
      </p:sp>
      <p:sp>
        <p:nvSpPr>
          <p:cNvPr id="3" name="Espace réservé du texte 2">
            <a:extLst>
              <a:ext uri="{FF2B5EF4-FFF2-40B4-BE49-F238E27FC236}">
                <a16:creationId xmlns:a16="http://schemas.microsoft.com/office/drawing/2014/main" id="{5ECEE63F-F4B8-F02D-9246-2ACD2D7B0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err="1"/>
              <a:t>Level</a:t>
            </a:r>
            <a:r>
              <a:rPr lang="fr-FR"/>
              <a:t> 1</a:t>
            </a: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endParaRPr lang="fr-BE"/>
          </a:p>
        </p:txBody>
      </p:sp>
    </p:spTree>
    <p:extLst>
      <p:ext uri="{BB962C8B-B14F-4D97-AF65-F5344CB8AC3E}">
        <p14:creationId xmlns:p14="http://schemas.microsoft.com/office/powerpoint/2010/main" val="380608245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40" r:id="rId14"/>
  </p:sldLayoutIdLst>
  <p:txStyles>
    <p:title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4043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59AA97A-133B-C6DD-2984-C4607BE904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TITLE</a:t>
            </a:r>
            <a:endParaRPr lang="fr-BE" dirty="0"/>
          </a:p>
        </p:txBody>
      </p:sp>
      <p:sp>
        <p:nvSpPr>
          <p:cNvPr id="3" name="Espace réservé du texte 2">
            <a:extLst>
              <a:ext uri="{FF2B5EF4-FFF2-40B4-BE49-F238E27FC236}">
                <a16:creationId xmlns:a16="http://schemas.microsoft.com/office/drawing/2014/main" id="{5ECEE63F-F4B8-F02D-9246-2ACD2D7B0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189797020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xStyles>
    <p:title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0.xml"/><Relationship Id="rId5" Type="http://schemas.openxmlformats.org/officeDocument/2006/relationships/hyperlink" Target="https://www.urban-initiative.eu/capacity-building/peer-reviews"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8.xml"/><Relationship Id="rId1" Type="http://schemas.openxmlformats.org/officeDocument/2006/relationships/slideLayout" Target="../slideLayouts/slideLayout8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hyperlink" Target="https://outlook.office365.com/book/EUICapacityBuidingBilateralconsultation@nweurope.eu/" TargetMode="External"/><Relationship Id="rId5" Type="http://schemas.openxmlformats.org/officeDocument/2006/relationships/hyperlink" Target="https://www.urban-initiative.eu/sites/default/files/2024-03/Call%20for%20Peer%20Reviews_guidance%20for%20applicants_March%202024.pdf" TargetMode="External"/><Relationship Id="rId4" Type="http://schemas.openxmlformats.org/officeDocument/2006/relationships/hyperlink" Target="https://www.urban-initiative.eu/capacity-building/peer-reviews/call-spring202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urban-initiative.eu/events/peer-reviews-online-info-session" TargetMode="External"/><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www.urban-initiative.eu/capacity-building/peer-reviews/call-spring202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urban-initiative.eu/events/eu-city-lab-food-2" TargetMode="External"/><Relationship Id="rId7" Type="http://schemas.openxmlformats.org/officeDocument/2006/relationships/hyperlink" Target="https://www.urban-initiative.eu/calls-proposals/third-call-proposals-innovative-actions" TargetMode="External"/><Relationship Id="rId2" Type="http://schemas.openxmlformats.org/officeDocument/2006/relationships/hyperlink" Target="https://www.urban-initiative.eu/events/info-session-third-call-innovative-actions" TargetMode="External"/><Relationship Id="rId1" Type="http://schemas.openxmlformats.org/officeDocument/2006/relationships/slideLayout" Target="../slideLayouts/slideLayout5.xml"/><Relationship Id="rId6" Type="http://schemas.openxmlformats.org/officeDocument/2006/relationships/hyperlink" Target="https://www.urban-initiative.eu/cities-forum/2025/call-host-city" TargetMode="External"/><Relationship Id="rId5" Type="http://schemas.openxmlformats.org/officeDocument/2006/relationships/hyperlink" Target="https://www.urban-initiative.eu/capacity-building/pilot-call-c2c-exchanges" TargetMode="External"/><Relationship Id="rId4" Type="http://schemas.openxmlformats.org/officeDocument/2006/relationships/hyperlink" Target="https://www.urban-initiative.eu/events/leveraging-innovation-ecosystems-sustainable-cities-eui-capacity-building-event"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hyperlink" Target="https://portico.urban-initiative.eu/"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A8C1C-149B-0039-5E23-4925691D8C3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DFEB3D5-3CB9-F00A-8433-498450EAD6BA}"/>
              </a:ext>
            </a:extLst>
          </p:cNvPr>
          <p:cNvSpPr txBox="1"/>
          <p:nvPr/>
        </p:nvSpPr>
        <p:spPr>
          <a:xfrm>
            <a:off x="2177753" y="4104829"/>
            <a:ext cx="2743199" cy="365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1CE31C96-F17A-AC56-1D7F-0CA8D9340E0D}"/>
              </a:ext>
            </a:extLst>
          </p:cNvPr>
          <p:cNvSpPr txBox="1"/>
          <p:nvPr/>
        </p:nvSpPr>
        <p:spPr>
          <a:xfrm>
            <a:off x="2961117" y="4245835"/>
            <a:ext cx="2743199" cy="365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Rectangle 2">
            <a:extLst>
              <a:ext uri="{FF2B5EF4-FFF2-40B4-BE49-F238E27FC236}">
                <a16:creationId xmlns:a16="http://schemas.microsoft.com/office/drawing/2014/main" id="{F0FB65FF-2CE4-55CF-7F00-763F85662451}"/>
              </a:ext>
            </a:extLst>
          </p:cNvPr>
          <p:cNvSpPr/>
          <p:nvPr/>
        </p:nvSpPr>
        <p:spPr>
          <a:xfrm>
            <a:off x="1058238" y="1171254"/>
            <a:ext cx="4880225" cy="30745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kstvak 1">
            <a:extLst>
              <a:ext uri="{FF2B5EF4-FFF2-40B4-BE49-F238E27FC236}">
                <a16:creationId xmlns:a16="http://schemas.microsoft.com/office/drawing/2014/main" id="{28B6206D-8079-B757-417F-715B03653924}"/>
              </a:ext>
            </a:extLst>
          </p:cNvPr>
          <p:cNvSpPr txBox="1"/>
          <p:nvPr/>
        </p:nvSpPr>
        <p:spPr>
          <a:xfrm>
            <a:off x="1099813" y="3271496"/>
            <a:ext cx="5896888" cy="1846659"/>
          </a:xfrm>
          <a:prstGeom prst="rect">
            <a:avLst/>
          </a:prstGeom>
          <a:noFill/>
        </p:spPr>
        <p:txBody>
          <a:bodyPr wrap="square" rtlCol="0">
            <a:spAutoFit/>
          </a:bodyPr>
          <a:lstStyle/>
          <a:p>
            <a:r>
              <a:rPr lang="nl-NL" sz="2000" b="1" dirty="0">
                <a:solidFill>
                  <a:srgbClr val="0C114D"/>
                </a:solidFill>
                <a:latin typeface="Ubuntu" panose="020B0504030602030204" pitchFamily="34" charset="0"/>
              </a:rPr>
              <a:t>Welcome! </a:t>
            </a:r>
          </a:p>
          <a:p>
            <a:r>
              <a:rPr lang="nl-NL" dirty="0">
                <a:solidFill>
                  <a:srgbClr val="0C114D"/>
                </a:solidFill>
                <a:latin typeface="Ubuntu" panose="020B0504030602030204" pitchFamily="34" charset="0"/>
              </a:rPr>
              <a:t>We will start at 10:30 CEST.</a:t>
            </a:r>
            <a:br>
              <a:rPr lang="nl-NL" dirty="0">
                <a:solidFill>
                  <a:srgbClr val="0C114D"/>
                </a:solidFill>
                <a:latin typeface="Ubuntu" panose="020B0504030602030204" pitchFamily="34" charset="0"/>
              </a:rPr>
            </a:br>
            <a:endParaRPr lang="nl-NL" sz="2000" dirty="0">
              <a:solidFill>
                <a:srgbClr val="0C114D"/>
              </a:solidFill>
              <a:latin typeface="Ubuntu" panose="020B0504030602030204" pitchFamily="34" charset="0"/>
            </a:endParaRPr>
          </a:p>
          <a:p>
            <a:r>
              <a:rPr lang="nl-NL" sz="2000" b="1" dirty="0">
                <a:solidFill>
                  <a:srgbClr val="0C114D"/>
                </a:solidFill>
                <a:latin typeface="Ubuntu" panose="020B0504030602030204" pitchFamily="34" charset="0"/>
              </a:rPr>
              <a:t>Are you a bit early? </a:t>
            </a:r>
            <a:endParaRPr lang="nl-NL" sz="2000" dirty="0">
              <a:solidFill>
                <a:srgbClr val="0C114D"/>
              </a:solidFill>
              <a:latin typeface="Ubuntu" panose="020B0504030602030204" pitchFamily="34" charset="0"/>
            </a:endParaRPr>
          </a:p>
          <a:p>
            <a:pPr marL="285750" indent="-285750">
              <a:buFont typeface="Arial" panose="020B0604020202020204" pitchFamily="34" charset="0"/>
              <a:buChar char="•"/>
            </a:pPr>
            <a:r>
              <a:rPr lang="nl-NL" dirty="0">
                <a:solidFill>
                  <a:srgbClr val="0C114D"/>
                </a:solidFill>
                <a:latin typeface="Ubuntu" panose="020B0504030602030204" pitchFamily="34" charset="0"/>
              </a:rPr>
              <a:t>Let us know in the chat which city you are from. </a:t>
            </a:r>
          </a:p>
          <a:p>
            <a:pPr marL="285750" indent="-285750">
              <a:buFont typeface="Arial" panose="020B0604020202020204" pitchFamily="34" charset="0"/>
              <a:buChar char="•"/>
            </a:pPr>
            <a:r>
              <a:rPr lang="nl-NL" dirty="0">
                <a:solidFill>
                  <a:srgbClr val="0C114D"/>
                </a:solidFill>
                <a:latin typeface="Ubuntu" panose="020B0504030602030204" pitchFamily="34" charset="0"/>
              </a:rPr>
              <a:t>Grab a tea or a cup of coffee and get ready!</a:t>
            </a:r>
          </a:p>
        </p:txBody>
      </p:sp>
      <p:sp>
        <p:nvSpPr>
          <p:cNvPr id="4" name="TextBox 3">
            <a:extLst>
              <a:ext uri="{FF2B5EF4-FFF2-40B4-BE49-F238E27FC236}">
                <a16:creationId xmlns:a16="http://schemas.microsoft.com/office/drawing/2014/main" id="{ECD400D6-D83E-3D13-CABB-0F514090D609}"/>
              </a:ext>
            </a:extLst>
          </p:cNvPr>
          <p:cNvSpPr txBox="1"/>
          <p:nvPr/>
        </p:nvSpPr>
        <p:spPr>
          <a:xfrm>
            <a:off x="1099813" y="1746952"/>
            <a:ext cx="6266756" cy="1323439"/>
          </a:xfrm>
          <a:prstGeom prst="rect">
            <a:avLst/>
          </a:prstGeom>
          <a:noFill/>
        </p:spPr>
        <p:txBody>
          <a:bodyPr wrap="square" rtlCol="0">
            <a:spAutoFit/>
          </a:bodyPr>
          <a:lstStyle/>
          <a:p>
            <a:r>
              <a:rPr lang="nl-NL" sz="4800" b="1" dirty="0">
                <a:solidFill>
                  <a:srgbClr val="1CAF96"/>
                </a:solidFill>
                <a:latin typeface="Ubuntu" panose="020B0504030602030204" pitchFamily="34" charset="0"/>
              </a:rPr>
              <a:t>Peer Review </a:t>
            </a:r>
          </a:p>
          <a:p>
            <a:r>
              <a:rPr lang="nl-NL" sz="3200" dirty="0">
                <a:solidFill>
                  <a:srgbClr val="1CAF96"/>
                </a:solidFill>
                <a:latin typeface="Ubuntu" panose="020B0504030602030204" pitchFamily="34" charset="0"/>
              </a:rPr>
              <a:t>Online Info Session </a:t>
            </a:r>
          </a:p>
        </p:txBody>
      </p:sp>
      <p:pic>
        <p:nvPicPr>
          <p:cNvPr id="12" name="Picture 11" descr="Blue text on a black background&#10;&#10;Description automatically generated">
            <a:extLst>
              <a:ext uri="{FF2B5EF4-FFF2-40B4-BE49-F238E27FC236}">
                <a16:creationId xmlns:a16="http://schemas.microsoft.com/office/drawing/2014/main" id="{37C47A39-C717-CD1D-AE83-FA656F853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45" y="502611"/>
            <a:ext cx="986317" cy="506299"/>
          </a:xfrm>
          <a:prstGeom prst="rect">
            <a:avLst/>
          </a:prstGeom>
        </p:spPr>
      </p:pic>
    </p:spTree>
    <p:extLst>
      <p:ext uri="{BB962C8B-B14F-4D97-AF65-F5344CB8AC3E}">
        <p14:creationId xmlns:p14="http://schemas.microsoft.com/office/powerpoint/2010/main" val="26445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AC55324-22C2-7282-3188-BCDB98EE064F}"/>
              </a:ext>
            </a:extLst>
          </p:cNvPr>
          <p:cNvSpPr txBox="1"/>
          <p:nvPr/>
        </p:nvSpPr>
        <p:spPr>
          <a:xfrm>
            <a:off x="4034118" y="2890391"/>
            <a:ext cx="4464423" cy="1077218"/>
          </a:xfrm>
          <a:prstGeom prst="rect">
            <a:avLst/>
          </a:prstGeom>
          <a:noFill/>
        </p:spPr>
        <p:txBody>
          <a:bodyPr wrap="square" rtlCol="0">
            <a:spAutoFit/>
          </a:bodyPr>
          <a:lstStyle/>
          <a:p>
            <a:pPr algn="ctr"/>
            <a:r>
              <a:rPr lang="en-GB" sz="3200" b="1" dirty="0">
                <a:solidFill>
                  <a:schemeClr val="bg1"/>
                </a:solidFill>
                <a:latin typeface="Ubuntu" panose="020B0504030602030204" pitchFamily="34" charset="0"/>
                <a:ea typeface="Tahoma" panose="020B0604030504040204" pitchFamily="34" charset="0"/>
                <a:cs typeface="Tahoma" panose="020B0604030504040204" pitchFamily="34" charset="0"/>
              </a:rPr>
              <a:t>What is a Peer Review?</a:t>
            </a:r>
            <a:endParaRPr lang="fr-FR" sz="3200" b="1" dirty="0">
              <a:solidFill>
                <a:schemeClr val="bg1"/>
              </a:solidFill>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56504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6374-49F1-F70D-C69B-476CE4E3B747}"/>
              </a:ext>
            </a:extLst>
          </p:cNvPr>
          <p:cNvSpPr>
            <a:spLocks noGrp="1"/>
          </p:cNvSpPr>
          <p:nvPr>
            <p:ph type="title"/>
          </p:nvPr>
        </p:nvSpPr>
        <p:spPr>
          <a:xfrm>
            <a:off x="838200" y="365125"/>
            <a:ext cx="10515600" cy="955675"/>
          </a:xfrm>
        </p:spPr>
        <p:txBody>
          <a:bodyPr>
            <a:normAutofit/>
          </a:bodyPr>
          <a:lstStyle/>
          <a:p>
            <a:pPr>
              <a:spcBef>
                <a:spcPts val="2400"/>
              </a:spcBef>
            </a:pPr>
            <a:r>
              <a:rPr lang="en-GB" sz="3300" b="1" dirty="0">
                <a:solidFill>
                  <a:srgbClr val="1CAF96"/>
                </a:solidFill>
                <a:latin typeface="Ubuntu" panose="020B0504030602030204" pitchFamily="34" charset="0"/>
              </a:rPr>
              <a:t>What is a Peer Review?</a:t>
            </a:r>
          </a:p>
        </p:txBody>
      </p:sp>
      <p:pic>
        <p:nvPicPr>
          <p:cNvPr id="27" name="Picture 26" descr="A screen shot of a video game&#10;&#10;Description automatically generated with low confidence">
            <a:extLst>
              <a:ext uri="{FF2B5EF4-FFF2-40B4-BE49-F238E27FC236}">
                <a16:creationId xmlns:a16="http://schemas.microsoft.com/office/drawing/2014/main" id="{FF3A97A9-3834-60EA-F978-226F250DAF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6966" y="-612151"/>
            <a:ext cx="8964149" cy="6950076"/>
          </a:xfrm>
          <a:prstGeom prst="rect">
            <a:avLst/>
          </a:prstGeom>
        </p:spPr>
      </p:pic>
      <p:sp>
        <p:nvSpPr>
          <p:cNvPr id="4" name="TextBox 3">
            <a:extLst>
              <a:ext uri="{FF2B5EF4-FFF2-40B4-BE49-F238E27FC236}">
                <a16:creationId xmlns:a16="http://schemas.microsoft.com/office/drawing/2014/main" id="{BD8C9958-A62F-06C3-5350-6F322BB225FC}"/>
              </a:ext>
            </a:extLst>
          </p:cNvPr>
          <p:cNvSpPr txBox="1"/>
          <p:nvPr/>
        </p:nvSpPr>
        <p:spPr>
          <a:xfrm>
            <a:off x="6096000" y="662285"/>
            <a:ext cx="5344664" cy="517064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Tx/>
              <a:buSzTx/>
              <a:buFontTx/>
              <a:buBlip>
                <a:blip r:embed="rId4"/>
              </a:buBlip>
              <a:tabLst/>
              <a:defRPr/>
            </a:pPr>
            <a:r>
              <a:rPr lang="en-GB" sz="2000" dirty="0">
                <a:solidFill>
                  <a:srgbClr val="002060"/>
                </a:solidFill>
                <a:latin typeface="Ubuntu" panose="020B0504030602030204" pitchFamily="34" charset="0"/>
                <a:ea typeface="Tahoma" panose="020B0604030504040204" pitchFamily="34" charset="0"/>
                <a:cs typeface="Tahoma" panose="020B0604030504040204" pitchFamily="34" charset="0"/>
              </a:rPr>
              <a:t>WHAT: </a:t>
            </a:r>
            <a:r>
              <a:rPr lang="en-GB" sz="2000" b="1" dirty="0">
                <a:solidFill>
                  <a:srgbClr val="002060"/>
                </a:solidFill>
                <a:latin typeface="Ubuntu" panose="020B0504030602030204" pitchFamily="34" charset="0"/>
                <a:ea typeface="Tahoma" panose="020B0604030504040204" pitchFamily="34" charset="0"/>
                <a:cs typeface="Tahoma" panose="020B0604030504040204" pitchFamily="34" charset="0"/>
              </a:rPr>
              <a:t>a capacity building activity </a:t>
            </a:r>
            <a:r>
              <a:rPr lang="en-GB" sz="2000" dirty="0">
                <a:solidFill>
                  <a:srgbClr val="002060"/>
                </a:solidFill>
                <a:latin typeface="Ubuntu" panose="020B0504030602030204" pitchFamily="34" charset="0"/>
                <a:ea typeface="Tahoma" panose="020B0604030504040204" pitchFamily="34" charset="0"/>
                <a:cs typeface="Tahoma" panose="020B0604030504040204" pitchFamily="34" charset="0"/>
              </a:rPr>
              <a:t>to support European cities to </a:t>
            </a:r>
            <a:r>
              <a:rPr lang="en-GB" sz="2000" b="1" dirty="0">
                <a:solidFill>
                  <a:srgbClr val="002060"/>
                </a:solidFill>
                <a:latin typeface="Ubuntu" panose="020B0504030602030204" pitchFamily="34" charset="0"/>
                <a:ea typeface="Tahoma" panose="020B0604030504040204" pitchFamily="34" charset="0"/>
                <a:cs typeface="Tahoma" panose="020B0604030504040204" pitchFamily="34" charset="0"/>
              </a:rPr>
              <a:t>improve the design and implementation of your Sustainable Urban Development strategies</a:t>
            </a:r>
          </a:p>
          <a:p>
            <a:pPr marL="285750" marR="0" lvl="0" indent="-285750" algn="l" defTabSz="914400" rtl="0" eaLnBrk="1" fontAlgn="auto" latinLnBrk="0" hangingPunct="1">
              <a:lnSpc>
                <a:spcPct val="100000"/>
              </a:lnSpc>
              <a:spcBef>
                <a:spcPts val="600"/>
              </a:spcBef>
              <a:spcAft>
                <a:spcPts val="600"/>
              </a:spcAft>
              <a:buClrTx/>
              <a:buSzTx/>
              <a:buFontTx/>
              <a:buBlip>
                <a:blip r:embed="rId4"/>
              </a:buBlip>
              <a:tabLst/>
              <a:defRPr/>
            </a:pPr>
            <a:r>
              <a:rPr kumimoji="0" lang="en-GB" sz="2000" b="0"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HOW (method): throughout exchange and joint work with peers around Europe</a:t>
            </a:r>
          </a:p>
          <a:p>
            <a:pPr marL="285750" marR="0" lvl="0" indent="-285750" algn="l" defTabSz="914400" rtl="0" eaLnBrk="1" fontAlgn="auto" latinLnBrk="0" hangingPunct="1">
              <a:lnSpc>
                <a:spcPct val="100000"/>
              </a:lnSpc>
              <a:spcBef>
                <a:spcPts val="600"/>
              </a:spcBef>
              <a:spcAft>
                <a:spcPts val="600"/>
              </a:spcAft>
              <a:buClrTx/>
              <a:buSzTx/>
              <a:buFontTx/>
              <a:buBlip>
                <a:blip r:embed="rId4"/>
              </a:buBlip>
              <a:tabLst/>
              <a:defRPr/>
            </a:pPr>
            <a:r>
              <a:rPr kumimoji="0" lang="en-GB" sz="2000" b="0"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WHO, 2 possible roles: </a:t>
            </a:r>
            <a:r>
              <a:rPr kumimoji="0" lang="en-GB" sz="2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City under Review </a:t>
            </a:r>
            <a:r>
              <a:rPr kumimoji="0" lang="en-GB" sz="2000"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and/</a:t>
            </a:r>
            <a:r>
              <a:rPr kumimoji="0" lang="en-GB" sz="2000" b="0"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or </a:t>
            </a:r>
            <a:r>
              <a:rPr kumimoji="0" lang="en-GB" sz="2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Peer Reviewer</a:t>
            </a:r>
          </a:p>
          <a:p>
            <a:pPr marL="285750" marR="0" lvl="0" indent="-285750" algn="l" defTabSz="914400" rtl="0" eaLnBrk="1" fontAlgn="auto" latinLnBrk="0" hangingPunct="1">
              <a:lnSpc>
                <a:spcPct val="100000"/>
              </a:lnSpc>
              <a:spcBef>
                <a:spcPts val="600"/>
              </a:spcBef>
              <a:spcAft>
                <a:spcPts val="600"/>
              </a:spcAft>
              <a:buClrTx/>
              <a:buSzTx/>
              <a:buFontTx/>
              <a:buBlip>
                <a:blip r:embed="rId4"/>
              </a:buBlip>
              <a:tabLst/>
              <a:defRPr/>
            </a:pPr>
            <a:r>
              <a:rPr kumimoji="0" lang="en-GB" sz="2000" b="0"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Main milestone: 2-day event </a:t>
            </a:r>
            <a:r>
              <a:rPr lang="en-GB" sz="2000" dirty="0">
                <a:solidFill>
                  <a:srgbClr val="002060"/>
                </a:solidFill>
                <a:latin typeface="Ubuntu" panose="020B0504030602030204" pitchFamily="34" charset="0"/>
                <a:ea typeface="Tahoma" panose="020B0604030504040204" pitchFamily="34" charset="0"/>
                <a:cs typeface="Tahoma" panose="020B0604030504040204" pitchFamily="34" charset="0"/>
              </a:rPr>
              <a:t>that brings together several Cities under Review, each with their group of 6 Peer Reviewers </a:t>
            </a:r>
          </a:p>
          <a:p>
            <a:pPr marL="285750" marR="0" lvl="0" indent="-285750" algn="l" defTabSz="914400" rtl="0" eaLnBrk="1" fontAlgn="auto" latinLnBrk="0" hangingPunct="1">
              <a:lnSpc>
                <a:spcPct val="100000"/>
              </a:lnSpc>
              <a:spcBef>
                <a:spcPts val="600"/>
              </a:spcBef>
              <a:spcAft>
                <a:spcPts val="600"/>
              </a:spcAft>
              <a:buClrTx/>
              <a:buSzTx/>
              <a:buFontTx/>
              <a:buBlip>
                <a:blip r:embed="rId4"/>
              </a:buBlip>
              <a:tabLst/>
              <a:defRPr/>
            </a:pPr>
            <a:r>
              <a:rPr lang="en-GB" sz="2000" b="1" dirty="0">
                <a:solidFill>
                  <a:srgbClr val="002060"/>
                </a:solidFill>
                <a:latin typeface="Ubuntu" panose="020B0504030602030204" pitchFamily="34" charset="0"/>
                <a:ea typeface="Tahoma" panose="020B0604030504040204" pitchFamily="34" charset="0"/>
                <a:cs typeface="Tahoma" panose="020B0604030504040204" pitchFamily="34" charset="0"/>
              </a:rPr>
              <a:t>It’s a process</a:t>
            </a:r>
            <a:r>
              <a:rPr lang="en-GB" sz="2000" dirty="0">
                <a:solidFill>
                  <a:srgbClr val="002060"/>
                </a:solidFill>
                <a:latin typeface="Ubuntu" panose="020B0504030602030204" pitchFamily="34" charset="0"/>
                <a:ea typeface="Tahoma" panose="020B0604030504040204" pitchFamily="34" charset="0"/>
                <a:cs typeface="Tahoma" panose="020B0604030504040204" pitchFamily="34" charset="0"/>
              </a:rPr>
              <a:t>, goes beyond the actual event</a:t>
            </a:r>
          </a:p>
        </p:txBody>
      </p:sp>
      <p:sp>
        <p:nvSpPr>
          <p:cNvPr id="3" name="TextBox 2">
            <a:extLst>
              <a:ext uri="{FF2B5EF4-FFF2-40B4-BE49-F238E27FC236}">
                <a16:creationId xmlns:a16="http://schemas.microsoft.com/office/drawing/2014/main" id="{AAA4D183-EABE-6ED3-D245-100C62CFA247}"/>
              </a:ext>
            </a:extLst>
          </p:cNvPr>
          <p:cNvSpPr txBox="1"/>
          <p:nvPr/>
        </p:nvSpPr>
        <p:spPr>
          <a:xfrm>
            <a:off x="533400" y="5567680"/>
            <a:ext cx="7452360" cy="400110"/>
          </a:xfrm>
          <a:prstGeom prst="rect">
            <a:avLst/>
          </a:prstGeom>
          <a:noFill/>
        </p:spPr>
        <p:txBody>
          <a:bodyPr wrap="square" rtlCol="0">
            <a:spAutoFit/>
          </a:bodyPr>
          <a:lstStyle/>
          <a:p>
            <a:r>
              <a:rPr lang="en-GB" sz="2000" dirty="0">
                <a:solidFill>
                  <a:srgbClr val="002060"/>
                </a:solidFill>
                <a:latin typeface="Ubuntu" panose="020B0504030602030204" pitchFamily="34" charset="0"/>
                <a:ea typeface="Tahoma" panose="020B0604030504040204" pitchFamily="34" charset="0"/>
                <a:cs typeface="Tahoma" panose="020B0604030504040204" pitchFamily="34" charset="0"/>
              </a:rPr>
              <a:t>More details: </a:t>
            </a:r>
            <a:r>
              <a:rPr lang="en-GB" dirty="0">
                <a:hlinkClick r:id="rId5"/>
              </a:rPr>
              <a:t>About EUI Peer Reviews | EUI (urban-initiative.eu)</a:t>
            </a:r>
            <a:endParaRPr lang="en-GB" dirty="0"/>
          </a:p>
        </p:txBody>
      </p:sp>
    </p:spTree>
    <p:extLst>
      <p:ext uri="{BB962C8B-B14F-4D97-AF65-F5344CB8AC3E}">
        <p14:creationId xmlns:p14="http://schemas.microsoft.com/office/powerpoint/2010/main" val="224444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52D5E41E-73B7-D834-1E2D-AC05BDE8A1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485" y="670234"/>
            <a:ext cx="14224000" cy="7090575"/>
          </a:xfrm>
          <a:prstGeom prst="rect">
            <a:avLst/>
          </a:prstGeom>
        </p:spPr>
      </p:pic>
      <p:sp>
        <p:nvSpPr>
          <p:cNvPr id="5" name="TextBox 4">
            <a:extLst>
              <a:ext uri="{FF2B5EF4-FFF2-40B4-BE49-F238E27FC236}">
                <a16:creationId xmlns:a16="http://schemas.microsoft.com/office/drawing/2014/main" id="{41426314-6EE4-5BE6-9B6A-8C3199F51D57}"/>
              </a:ext>
            </a:extLst>
          </p:cNvPr>
          <p:cNvSpPr txBox="1"/>
          <p:nvPr/>
        </p:nvSpPr>
        <p:spPr>
          <a:xfrm>
            <a:off x="838200" y="1148926"/>
            <a:ext cx="9017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Ubuntu" panose="020B0504030602030204" pitchFamily="34" charset="0"/>
                <a:ea typeface="+mn-ea"/>
                <a:cs typeface="+mn-cs"/>
              </a:rPr>
              <a:t>An </a:t>
            </a:r>
            <a:r>
              <a:rPr kumimoji="0" lang="en-GB" sz="2400" b="1" i="0" u="none" strike="noStrike" kern="1200" cap="none" spc="0" normalizeH="0" baseline="0" noProof="0" dirty="0" err="1">
                <a:ln>
                  <a:noFill/>
                </a:ln>
                <a:solidFill>
                  <a:srgbClr val="002060"/>
                </a:solidFill>
                <a:effectLst/>
                <a:uLnTx/>
                <a:uFillTx/>
                <a:latin typeface="Ubuntu" panose="020B0504030602030204" pitchFamily="34" charset="0"/>
                <a:ea typeface="+mn-ea"/>
                <a:cs typeface="+mn-cs"/>
              </a:rPr>
              <a:t>activit</a:t>
            </a:r>
            <a:r>
              <a:rPr lang="en-GB" sz="2400" b="1" dirty="0">
                <a:solidFill>
                  <a:srgbClr val="002060"/>
                </a:solidFill>
                <a:latin typeface="Ubuntu" panose="020B0504030602030204" pitchFamily="34" charset="0"/>
              </a:rPr>
              <a:t>y in five steps</a:t>
            </a:r>
            <a:endParaRPr kumimoji="0" lang="en-GB"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43356E00-4C44-5625-5448-7F230A97299B}"/>
              </a:ext>
            </a:extLst>
          </p:cNvPr>
          <p:cNvSpPr txBox="1"/>
          <p:nvPr/>
        </p:nvSpPr>
        <p:spPr>
          <a:xfrm>
            <a:off x="1085851" y="2014647"/>
            <a:ext cx="130364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Confirming the scope</a:t>
            </a:r>
          </a:p>
        </p:txBody>
      </p:sp>
      <p:sp>
        <p:nvSpPr>
          <p:cNvPr id="28" name="TextBox 27">
            <a:extLst>
              <a:ext uri="{FF2B5EF4-FFF2-40B4-BE49-F238E27FC236}">
                <a16:creationId xmlns:a16="http://schemas.microsoft.com/office/drawing/2014/main" id="{DC447BCA-524E-E441-FA07-DCF429562A38}"/>
              </a:ext>
            </a:extLst>
          </p:cNvPr>
          <p:cNvSpPr txBox="1"/>
          <p:nvPr/>
        </p:nvSpPr>
        <p:spPr>
          <a:xfrm>
            <a:off x="2489229" y="2106980"/>
            <a:ext cx="13924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Matchmaking</a:t>
            </a:r>
          </a:p>
        </p:txBody>
      </p:sp>
      <p:sp>
        <p:nvSpPr>
          <p:cNvPr id="29" name="TextBox 28">
            <a:extLst>
              <a:ext uri="{FF2B5EF4-FFF2-40B4-BE49-F238E27FC236}">
                <a16:creationId xmlns:a16="http://schemas.microsoft.com/office/drawing/2014/main" id="{C581D75B-0A2C-6279-8E12-3F1C717932E6}"/>
              </a:ext>
            </a:extLst>
          </p:cNvPr>
          <p:cNvSpPr txBox="1"/>
          <p:nvPr/>
        </p:nvSpPr>
        <p:spPr>
          <a:xfrm>
            <a:off x="3892609" y="2014647"/>
            <a:ext cx="139248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Content preparation</a:t>
            </a:r>
          </a:p>
        </p:txBody>
      </p:sp>
      <p:sp>
        <p:nvSpPr>
          <p:cNvPr id="30" name="TextBox 29">
            <a:extLst>
              <a:ext uri="{FF2B5EF4-FFF2-40B4-BE49-F238E27FC236}">
                <a16:creationId xmlns:a16="http://schemas.microsoft.com/office/drawing/2014/main" id="{0B87EB00-E2A5-B433-57CE-867B44B52952}"/>
              </a:ext>
            </a:extLst>
          </p:cNvPr>
          <p:cNvSpPr txBox="1"/>
          <p:nvPr/>
        </p:nvSpPr>
        <p:spPr>
          <a:xfrm>
            <a:off x="6442611" y="2014647"/>
            <a:ext cx="13046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Peer review event</a:t>
            </a:r>
          </a:p>
        </p:txBody>
      </p:sp>
      <p:sp>
        <p:nvSpPr>
          <p:cNvPr id="31" name="TextBox 30">
            <a:extLst>
              <a:ext uri="{FF2B5EF4-FFF2-40B4-BE49-F238E27FC236}">
                <a16:creationId xmlns:a16="http://schemas.microsoft.com/office/drawing/2014/main" id="{EBE61065-DC69-E96C-B3A6-02B92AA60D45}"/>
              </a:ext>
            </a:extLst>
          </p:cNvPr>
          <p:cNvSpPr txBox="1"/>
          <p:nvPr/>
        </p:nvSpPr>
        <p:spPr>
          <a:xfrm>
            <a:off x="9042992" y="2014647"/>
            <a:ext cx="14174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Follow-up activities</a:t>
            </a:r>
          </a:p>
        </p:txBody>
      </p:sp>
      <p:sp>
        <p:nvSpPr>
          <p:cNvPr id="32" name="TextBox 31">
            <a:extLst>
              <a:ext uri="{FF2B5EF4-FFF2-40B4-BE49-F238E27FC236}">
                <a16:creationId xmlns:a16="http://schemas.microsoft.com/office/drawing/2014/main" id="{8C893F15-1DC1-12BB-4D48-DFFD199AAAEF}"/>
              </a:ext>
            </a:extLst>
          </p:cNvPr>
          <p:cNvSpPr txBox="1"/>
          <p:nvPr/>
        </p:nvSpPr>
        <p:spPr>
          <a:xfrm>
            <a:off x="1138545" y="2502556"/>
            <a:ext cx="130364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2 weeks</a:t>
            </a:r>
          </a:p>
        </p:txBody>
      </p:sp>
      <p:sp>
        <p:nvSpPr>
          <p:cNvPr id="33" name="TextBox 32">
            <a:extLst>
              <a:ext uri="{FF2B5EF4-FFF2-40B4-BE49-F238E27FC236}">
                <a16:creationId xmlns:a16="http://schemas.microsoft.com/office/drawing/2014/main" id="{3419BD6D-38C9-BC1B-8272-7EA8E3A8EB86}"/>
              </a:ext>
            </a:extLst>
          </p:cNvPr>
          <p:cNvSpPr txBox="1"/>
          <p:nvPr/>
        </p:nvSpPr>
        <p:spPr>
          <a:xfrm>
            <a:off x="2489229" y="2502556"/>
            <a:ext cx="130364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4 weeks</a:t>
            </a:r>
          </a:p>
        </p:txBody>
      </p:sp>
      <p:sp>
        <p:nvSpPr>
          <p:cNvPr id="34" name="TextBox 33">
            <a:extLst>
              <a:ext uri="{FF2B5EF4-FFF2-40B4-BE49-F238E27FC236}">
                <a16:creationId xmlns:a16="http://schemas.microsoft.com/office/drawing/2014/main" id="{19485F26-D9D4-AC47-4BCD-FD3FA0916ABD}"/>
              </a:ext>
            </a:extLst>
          </p:cNvPr>
          <p:cNvSpPr txBox="1"/>
          <p:nvPr/>
        </p:nvSpPr>
        <p:spPr>
          <a:xfrm>
            <a:off x="3953968" y="2502556"/>
            <a:ext cx="133112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8 weeks</a:t>
            </a:r>
          </a:p>
        </p:txBody>
      </p:sp>
      <p:sp>
        <p:nvSpPr>
          <p:cNvPr id="35" name="TextBox 34">
            <a:extLst>
              <a:ext uri="{FF2B5EF4-FFF2-40B4-BE49-F238E27FC236}">
                <a16:creationId xmlns:a16="http://schemas.microsoft.com/office/drawing/2014/main" id="{4C3476D5-8D10-7A76-2E98-93E29C966BCC}"/>
              </a:ext>
            </a:extLst>
          </p:cNvPr>
          <p:cNvSpPr txBox="1"/>
          <p:nvPr/>
        </p:nvSpPr>
        <p:spPr>
          <a:xfrm>
            <a:off x="6476360" y="2484626"/>
            <a:ext cx="12191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2 days</a:t>
            </a:r>
          </a:p>
        </p:txBody>
      </p:sp>
      <p:sp>
        <p:nvSpPr>
          <p:cNvPr id="36" name="TextBox 35">
            <a:extLst>
              <a:ext uri="{FF2B5EF4-FFF2-40B4-BE49-F238E27FC236}">
                <a16:creationId xmlns:a16="http://schemas.microsoft.com/office/drawing/2014/main" id="{E4E717F8-2676-F9AF-7EF3-7C337CE26842}"/>
              </a:ext>
            </a:extLst>
          </p:cNvPr>
          <p:cNvSpPr txBox="1"/>
          <p:nvPr/>
        </p:nvSpPr>
        <p:spPr>
          <a:xfrm>
            <a:off x="9129031" y="2484626"/>
            <a:ext cx="12191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6 months</a:t>
            </a:r>
          </a:p>
        </p:txBody>
      </p:sp>
      <p:sp>
        <p:nvSpPr>
          <p:cNvPr id="37" name="TextBox 36">
            <a:extLst>
              <a:ext uri="{FF2B5EF4-FFF2-40B4-BE49-F238E27FC236}">
                <a16:creationId xmlns:a16="http://schemas.microsoft.com/office/drawing/2014/main" id="{38019DED-1449-95AB-2E30-90A01FB49041}"/>
              </a:ext>
            </a:extLst>
          </p:cNvPr>
          <p:cNvSpPr txBox="1"/>
          <p:nvPr/>
        </p:nvSpPr>
        <p:spPr>
          <a:xfrm>
            <a:off x="4242390" y="4482150"/>
            <a:ext cx="115318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Background paper</a:t>
            </a:r>
          </a:p>
        </p:txBody>
      </p:sp>
      <p:sp>
        <p:nvSpPr>
          <p:cNvPr id="38" name="TextBox 37">
            <a:extLst>
              <a:ext uri="{FF2B5EF4-FFF2-40B4-BE49-F238E27FC236}">
                <a16:creationId xmlns:a16="http://schemas.microsoft.com/office/drawing/2014/main" id="{8B80369A-D5F8-13DE-DF0B-B2746571DFEB}"/>
              </a:ext>
            </a:extLst>
          </p:cNvPr>
          <p:cNvSpPr txBox="1"/>
          <p:nvPr/>
        </p:nvSpPr>
        <p:spPr>
          <a:xfrm>
            <a:off x="5145751" y="4482150"/>
            <a:ext cx="114843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Online meetings</a:t>
            </a:r>
          </a:p>
        </p:txBody>
      </p:sp>
      <p:sp>
        <p:nvSpPr>
          <p:cNvPr id="39" name="TextBox 38">
            <a:extLst>
              <a:ext uri="{FF2B5EF4-FFF2-40B4-BE49-F238E27FC236}">
                <a16:creationId xmlns:a16="http://schemas.microsoft.com/office/drawing/2014/main" id="{8CF7A9A7-7E46-6142-E851-2813B42FEB4D}"/>
              </a:ext>
            </a:extLst>
          </p:cNvPr>
          <p:cNvSpPr txBox="1"/>
          <p:nvPr/>
        </p:nvSpPr>
        <p:spPr>
          <a:xfrm>
            <a:off x="745260" y="4482150"/>
            <a:ext cx="12191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Challenges confirmed</a:t>
            </a:r>
          </a:p>
        </p:txBody>
      </p:sp>
      <p:sp>
        <p:nvSpPr>
          <p:cNvPr id="40" name="TextBox 39">
            <a:extLst>
              <a:ext uri="{FF2B5EF4-FFF2-40B4-BE49-F238E27FC236}">
                <a16:creationId xmlns:a16="http://schemas.microsoft.com/office/drawing/2014/main" id="{996DF1BF-FF2B-4091-B6F3-A1EDAED66263}"/>
              </a:ext>
            </a:extLst>
          </p:cNvPr>
          <p:cNvSpPr txBox="1"/>
          <p:nvPr/>
        </p:nvSpPr>
        <p:spPr>
          <a:xfrm>
            <a:off x="1865596" y="4482150"/>
            <a:ext cx="115318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Dates &amp; location</a:t>
            </a:r>
          </a:p>
        </p:txBody>
      </p:sp>
      <p:sp>
        <p:nvSpPr>
          <p:cNvPr id="41" name="TextBox 40">
            <a:extLst>
              <a:ext uri="{FF2B5EF4-FFF2-40B4-BE49-F238E27FC236}">
                <a16:creationId xmlns:a16="http://schemas.microsoft.com/office/drawing/2014/main" id="{1E4FD121-7B01-D672-561F-86D827A7AF54}"/>
              </a:ext>
            </a:extLst>
          </p:cNvPr>
          <p:cNvSpPr txBox="1"/>
          <p:nvPr/>
        </p:nvSpPr>
        <p:spPr>
          <a:xfrm rot="5400000">
            <a:off x="5158874" y="5543702"/>
            <a:ext cx="16419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List of use cases from peers</a:t>
            </a:r>
          </a:p>
        </p:txBody>
      </p:sp>
      <p:sp>
        <p:nvSpPr>
          <p:cNvPr id="42" name="TextBox 41">
            <a:extLst>
              <a:ext uri="{FF2B5EF4-FFF2-40B4-BE49-F238E27FC236}">
                <a16:creationId xmlns:a16="http://schemas.microsoft.com/office/drawing/2014/main" id="{6E7CE66C-05C9-F060-2AFC-3D89D26FBC55}"/>
              </a:ext>
            </a:extLst>
          </p:cNvPr>
          <p:cNvSpPr txBox="1"/>
          <p:nvPr/>
        </p:nvSpPr>
        <p:spPr>
          <a:xfrm>
            <a:off x="6352541" y="6042292"/>
            <a:ext cx="14478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2-day in-person event</a:t>
            </a:r>
          </a:p>
        </p:txBody>
      </p:sp>
      <p:sp>
        <p:nvSpPr>
          <p:cNvPr id="43" name="TextBox 42">
            <a:extLst>
              <a:ext uri="{FF2B5EF4-FFF2-40B4-BE49-F238E27FC236}">
                <a16:creationId xmlns:a16="http://schemas.microsoft.com/office/drawing/2014/main" id="{6F544A99-CE30-666B-71AC-5AEC9D6C4BC8}"/>
              </a:ext>
            </a:extLst>
          </p:cNvPr>
          <p:cNvSpPr txBox="1"/>
          <p:nvPr/>
        </p:nvSpPr>
        <p:spPr>
          <a:xfrm>
            <a:off x="7845656" y="6042291"/>
            <a:ext cx="12166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Report received</a:t>
            </a:r>
          </a:p>
        </p:txBody>
      </p:sp>
      <p:sp>
        <p:nvSpPr>
          <p:cNvPr id="44" name="TextBox 43">
            <a:extLst>
              <a:ext uri="{FF2B5EF4-FFF2-40B4-BE49-F238E27FC236}">
                <a16:creationId xmlns:a16="http://schemas.microsoft.com/office/drawing/2014/main" id="{C22416A2-382E-C9D4-F763-E926B1C518C4}"/>
              </a:ext>
            </a:extLst>
          </p:cNvPr>
          <p:cNvSpPr txBox="1"/>
          <p:nvPr/>
        </p:nvSpPr>
        <p:spPr>
          <a:xfrm>
            <a:off x="8741098" y="6042291"/>
            <a:ext cx="19916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Support for application to  city-to-city exchange</a:t>
            </a:r>
          </a:p>
        </p:txBody>
      </p:sp>
      <p:sp>
        <p:nvSpPr>
          <p:cNvPr id="45" name="TextBox 44">
            <a:extLst>
              <a:ext uri="{FF2B5EF4-FFF2-40B4-BE49-F238E27FC236}">
                <a16:creationId xmlns:a16="http://schemas.microsoft.com/office/drawing/2014/main" id="{ECEB1215-CE12-CEAC-B086-076E5C2C5B75}"/>
              </a:ext>
            </a:extLst>
          </p:cNvPr>
          <p:cNvSpPr txBox="1"/>
          <p:nvPr/>
        </p:nvSpPr>
        <p:spPr>
          <a:xfrm>
            <a:off x="10536676" y="6042292"/>
            <a:ext cx="10902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Follow-up meeting</a:t>
            </a:r>
          </a:p>
        </p:txBody>
      </p:sp>
      <p:sp>
        <p:nvSpPr>
          <p:cNvPr id="4" name="TextBox 3">
            <a:extLst>
              <a:ext uri="{FF2B5EF4-FFF2-40B4-BE49-F238E27FC236}">
                <a16:creationId xmlns:a16="http://schemas.microsoft.com/office/drawing/2014/main" id="{3BC5C552-F546-3B3D-B49B-E8A304D839BD}"/>
              </a:ext>
            </a:extLst>
          </p:cNvPr>
          <p:cNvSpPr txBox="1"/>
          <p:nvPr/>
        </p:nvSpPr>
        <p:spPr>
          <a:xfrm>
            <a:off x="2786936" y="4482150"/>
            <a:ext cx="15363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Cities under review &amp; peers grouped</a:t>
            </a:r>
          </a:p>
        </p:txBody>
      </p:sp>
      <p:sp>
        <p:nvSpPr>
          <p:cNvPr id="6" name="Title 1">
            <a:extLst>
              <a:ext uri="{FF2B5EF4-FFF2-40B4-BE49-F238E27FC236}">
                <a16:creationId xmlns:a16="http://schemas.microsoft.com/office/drawing/2014/main" id="{9A176BC1-E9AD-610F-0B8A-D815576AB94F}"/>
              </a:ext>
            </a:extLst>
          </p:cNvPr>
          <p:cNvSpPr txBox="1">
            <a:spLocks/>
          </p:cNvSpPr>
          <p:nvPr/>
        </p:nvSpPr>
        <p:spPr>
          <a:xfrm>
            <a:off x="719846" y="306760"/>
            <a:ext cx="10515600" cy="955675"/>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2400"/>
              </a:spcBef>
            </a:pPr>
            <a:r>
              <a:rPr lang="en-GB" sz="3600" b="1" dirty="0">
                <a:solidFill>
                  <a:srgbClr val="1CAF96"/>
                </a:solidFill>
                <a:latin typeface="Ubuntu" panose="020B0504030602030204" pitchFamily="34" charset="0"/>
              </a:rPr>
              <a:t>What do you concretely do in an EUI Peer Review? </a:t>
            </a:r>
          </a:p>
        </p:txBody>
      </p:sp>
    </p:spTree>
    <p:extLst>
      <p:ext uri="{BB962C8B-B14F-4D97-AF65-F5344CB8AC3E}">
        <p14:creationId xmlns:p14="http://schemas.microsoft.com/office/powerpoint/2010/main" val="4164786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71"/>
        <p:cNvGrpSpPr/>
        <p:nvPr/>
      </p:nvGrpSpPr>
      <p:grpSpPr>
        <a:xfrm>
          <a:off x="0" y="0"/>
          <a:ext cx="0" cy="0"/>
          <a:chOff x="0" y="0"/>
          <a:chExt cx="0" cy="0"/>
        </a:xfrm>
      </p:grpSpPr>
      <p:sp>
        <p:nvSpPr>
          <p:cNvPr id="2082" name="Oval 2081">
            <a:extLst>
              <a:ext uri="{FF2B5EF4-FFF2-40B4-BE49-F238E27FC236}">
                <a16:creationId xmlns:a16="http://schemas.microsoft.com/office/drawing/2014/main" id="{8736B474-DCAE-263A-1F7A-544CF1641E0F}"/>
              </a:ext>
            </a:extLst>
          </p:cNvPr>
          <p:cNvSpPr/>
          <p:nvPr/>
        </p:nvSpPr>
        <p:spPr>
          <a:xfrm>
            <a:off x="1963623" y="1040003"/>
            <a:ext cx="8773825" cy="5354950"/>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2081" name="Rectangle: Rounded Corners 2080">
            <a:extLst>
              <a:ext uri="{FF2B5EF4-FFF2-40B4-BE49-F238E27FC236}">
                <a16:creationId xmlns:a16="http://schemas.microsoft.com/office/drawing/2014/main" id="{E396DB05-9F2A-202E-24D4-8EEF09A1B8C7}"/>
              </a:ext>
            </a:extLst>
          </p:cNvPr>
          <p:cNvSpPr/>
          <p:nvPr/>
        </p:nvSpPr>
        <p:spPr>
          <a:xfrm>
            <a:off x="7850341" y="3130422"/>
            <a:ext cx="4251396" cy="3233107"/>
          </a:xfrm>
          <a:prstGeom prst="roundRect">
            <a:avLst/>
          </a:prstGeom>
          <a:solidFill>
            <a:srgbClr val="BD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2080" name="Rectangle: Rounded Corners 2079">
            <a:extLst>
              <a:ext uri="{FF2B5EF4-FFF2-40B4-BE49-F238E27FC236}">
                <a16:creationId xmlns:a16="http://schemas.microsoft.com/office/drawing/2014/main" id="{01F60A83-C029-C779-AEA0-B54369814A17}"/>
              </a:ext>
            </a:extLst>
          </p:cNvPr>
          <p:cNvSpPr/>
          <p:nvPr/>
        </p:nvSpPr>
        <p:spPr>
          <a:xfrm>
            <a:off x="158505" y="3098998"/>
            <a:ext cx="4602307" cy="3264531"/>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2079" name="Rectangle: Rounded Corners 2078">
            <a:extLst>
              <a:ext uri="{FF2B5EF4-FFF2-40B4-BE49-F238E27FC236}">
                <a16:creationId xmlns:a16="http://schemas.microsoft.com/office/drawing/2014/main" id="{94F9A12F-6B9E-2AD8-B4BF-9E3E0A8DDEDE}"/>
              </a:ext>
            </a:extLst>
          </p:cNvPr>
          <p:cNvSpPr/>
          <p:nvPr/>
        </p:nvSpPr>
        <p:spPr>
          <a:xfrm>
            <a:off x="3710970" y="685170"/>
            <a:ext cx="5199350" cy="2321965"/>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2078" name="TextBox 2077">
            <a:extLst>
              <a:ext uri="{FF2B5EF4-FFF2-40B4-BE49-F238E27FC236}">
                <a16:creationId xmlns:a16="http://schemas.microsoft.com/office/drawing/2014/main" id="{DB0F040B-BF44-E566-BAC0-FD0411BCDDD9}"/>
              </a:ext>
            </a:extLst>
          </p:cNvPr>
          <p:cNvSpPr txBox="1"/>
          <p:nvPr/>
        </p:nvSpPr>
        <p:spPr>
          <a:xfrm>
            <a:off x="5206745" y="3555470"/>
            <a:ext cx="2267605" cy="2531566"/>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ahom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ahom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ahom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Tahoma"/>
                <a:ea typeface="+mn-ea"/>
                <a:cs typeface="+mn-cs"/>
              </a:rPr>
              <a:t>Addressing a Common question at the event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ahoma"/>
              <a:ea typeface="+mn-ea"/>
              <a:cs typeface="+mn-cs"/>
            </a:endParaRPr>
          </a:p>
        </p:txBody>
      </p:sp>
      <p:cxnSp>
        <p:nvCxnSpPr>
          <p:cNvPr id="2063" name="Straight Connector 2062">
            <a:extLst>
              <a:ext uri="{FF2B5EF4-FFF2-40B4-BE49-F238E27FC236}">
                <a16:creationId xmlns:a16="http://schemas.microsoft.com/office/drawing/2014/main" id="{6E9F35C2-42AD-B88D-1308-C8881592EF11}"/>
              </a:ext>
            </a:extLst>
          </p:cNvPr>
          <p:cNvCxnSpPr>
            <a:cxnSpLocks/>
          </p:cNvCxnSpPr>
          <p:nvPr/>
        </p:nvCxnSpPr>
        <p:spPr>
          <a:xfrm flipH="1" flipV="1">
            <a:off x="1631359" y="3638640"/>
            <a:ext cx="337296" cy="408495"/>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cxnSp>
        <p:nvCxnSpPr>
          <p:cNvPr id="2072" name="Straight Connector 2071">
            <a:extLst>
              <a:ext uri="{FF2B5EF4-FFF2-40B4-BE49-F238E27FC236}">
                <a16:creationId xmlns:a16="http://schemas.microsoft.com/office/drawing/2014/main" id="{E4C2DB5F-CF53-D807-A20C-6C8AF423F70C}"/>
              </a:ext>
            </a:extLst>
          </p:cNvPr>
          <p:cNvCxnSpPr>
            <a:cxnSpLocks/>
          </p:cNvCxnSpPr>
          <p:nvPr/>
        </p:nvCxnSpPr>
        <p:spPr>
          <a:xfrm flipH="1">
            <a:off x="3163275" y="3665931"/>
            <a:ext cx="234649" cy="270128"/>
          </a:xfrm>
          <a:prstGeom prst="line">
            <a:avLst/>
          </a:prstGeom>
          <a:ln w="28575">
            <a:solidFill>
              <a:schemeClr val="accent2"/>
            </a:solidFill>
            <a:prstDash val="sysDot"/>
          </a:ln>
        </p:spPr>
        <p:style>
          <a:lnRef idx="1">
            <a:schemeClr val="accent2"/>
          </a:lnRef>
          <a:fillRef idx="0">
            <a:schemeClr val="accent2"/>
          </a:fillRef>
          <a:effectRef idx="0">
            <a:schemeClr val="accent2"/>
          </a:effectRef>
          <a:fontRef idx="minor">
            <a:schemeClr val="tx1"/>
          </a:fontRef>
        </p:style>
      </p:cxnSp>
      <p:cxnSp>
        <p:nvCxnSpPr>
          <p:cNvPr id="2073" name="Straight Connector 2072">
            <a:extLst>
              <a:ext uri="{FF2B5EF4-FFF2-40B4-BE49-F238E27FC236}">
                <a16:creationId xmlns:a16="http://schemas.microsoft.com/office/drawing/2014/main" id="{37A2A987-5E13-27EC-5612-9A3AE0455778}"/>
              </a:ext>
            </a:extLst>
          </p:cNvPr>
          <p:cNvCxnSpPr>
            <a:cxnSpLocks/>
          </p:cNvCxnSpPr>
          <p:nvPr/>
        </p:nvCxnSpPr>
        <p:spPr>
          <a:xfrm flipH="1" flipV="1">
            <a:off x="3263868" y="4777469"/>
            <a:ext cx="447102" cy="635832"/>
          </a:xfrm>
          <a:prstGeom prst="line">
            <a:avLst/>
          </a:prstGeom>
          <a:ln w="28575">
            <a:solidFill>
              <a:schemeClr val="accent2"/>
            </a:solidFill>
            <a:prstDash val="sysDot"/>
          </a:ln>
        </p:spPr>
        <p:style>
          <a:lnRef idx="1">
            <a:schemeClr val="accent2"/>
          </a:lnRef>
          <a:fillRef idx="0">
            <a:schemeClr val="accent2"/>
          </a:fillRef>
          <a:effectRef idx="0">
            <a:schemeClr val="accent2"/>
          </a:effectRef>
          <a:fontRef idx="minor">
            <a:schemeClr val="tx1"/>
          </a:fontRef>
        </p:style>
      </p:cxnSp>
      <p:cxnSp>
        <p:nvCxnSpPr>
          <p:cNvPr id="2074" name="Straight Connector 2073">
            <a:extLst>
              <a:ext uri="{FF2B5EF4-FFF2-40B4-BE49-F238E27FC236}">
                <a16:creationId xmlns:a16="http://schemas.microsoft.com/office/drawing/2014/main" id="{0EDE4E7D-85B4-60C2-93DF-C0A88F33F359}"/>
              </a:ext>
            </a:extLst>
          </p:cNvPr>
          <p:cNvCxnSpPr>
            <a:cxnSpLocks/>
          </p:cNvCxnSpPr>
          <p:nvPr/>
        </p:nvCxnSpPr>
        <p:spPr>
          <a:xfrm flipH="1">
            <a:off x="1419764" y="5073502"/>
            <a:ext cx="541001" cy="67231"/>
          </a:xfrm>
          <a:prstGeom prst="line">
            <a:avLst/>
          </a:prstGeom>
          <a:ln w="28575">
            <a:solidFill>
              <a:schemeClr val="accent2"/>
            </a:solidFill>
            <a:prstDash val="sysDot"/>
          </a:ln>
        </p:spPr>
        <p:style>
          <a:lnRef idx="1">
            <a:schemeClr val="accent2"/>
          </a:lnRef>
          <a:fillRef idx="0">
            <a:schemeClr val="accent2"/>
          </a:fillRef>
          <a:effectRef idx="0">
            <a:schemeClr val="accent2"/>
          </a:effectRef>
          <a:fontRef idx="minor">
            <a:schemeClr val="tx1"/>
          </a:fontRef>
        </p:style>
      </p:cxnSp>
      <p:cxnSp>
        <p:nvCxnSpPr>
          <p:cNvPr id="2075" name="Straight Connector 2074">
            <a:extLst>
              <a:ext uri="{FF2B5EF4-FFF2-40B4-BE49-F238E27FC236}">
                <a16:creationId xmlns:a16="http://schemas.microsoft.com/office/drawing/2014/main" id="{21285022-E78D-9C6C-7776-FE12EA107D66}"/>
              </a:ext>
            </a:extLst>
          </p:cNvPr>
          <p:cNvCxnSpPr>
            <a:cxnSpLocks/>
          </p:cNvCxnSpPr>
          <p:nvPr/>
        </p:nvCxnSpPr>
        <p:spPr>
          <a:xfrm flipH="1" flipV="1">
            <a:off x="1426773" y="4580446"/>
            <a:ext cx="564628" cy="171271"/>
          </a:xfrm>
          <a:prstGeom prst="line">
            <a:avLst/>
          </a:prstGeom>
          <a:ln w="28575">
            <a:solidFill>
              <a:schemeClr val="accent2"/>
            </a:solidFill>
            <a:prstDash val="sysDot"/>
          </a:ln>
        </p:spPr>
        <p:style>
          <a:lnRef idx="1">
            <a:schemeClr val="accent2"/>
          </a:lnRef>
          <a:fillRef idx="0">
            <a:schemeClr val="accent2"/>
          </a:fillRef>
          <a:effectRef idx="0">
            <a:schemeClr val="accent2"/>
          </a:effectRef>
          <a:fontRef idx="minor">
            <a:schemeClr val="tx1"/>
          </a:fontRef>
        </p:style>
      </p:cxnSp>
      <p:cxnSp>
        <p:nvCxnSpPr>
          <p:cNvPr id="2076" name="Straight Connector 2075">
            <a:extLst>
              <a:ext uri="{FF2B5EF4-FFF2-40B4-BE49-F238E27FC236}">
                <a16:creationId xmlns:a16="http://schemas.microsoft.com/office/drawing/2014/main" id="{DA3FE3F7-6AC6-2FA5-3F4E-58146457C6E2}"/>
              </a:ext>
            </a:extLst>
          </p:cNvPr>
          <p:cNvCxnSpPr>
            <a:cxnSpLocks/>
          </p:cNvCxnSpPr>
          <p:nvPr/>
        </p:nvCxnSpPr>
        <p:spPr>
          <a:xfrm flipH="1">
            <a:off x="1646205" y="5153188"/>
            <a:ext cx="472467" cy="611849"/>
          </a:xfrm>
          <a:prstGeom prst="line">
            <a:avLst/>
          </a:prstGeom>
          <a:ln w="28575">
            <a:solidFill>
              <a:schemeClr val="accent2"/>
            </a:solidFill>
            <a:prstDash val="sysDot"/>
          </a:ln>
        </p:spPr>
        <p:style>
          <a:lnRef idx="1">
            <a:schemeClr val="accent2"/>
          </a:lnRef>
          <a:fillRef idx="0">
            <a:schemeClr val="accent2"/>
          </a:fillRef>
          <a:effectRef idx="0">
            <a:schemeClr val="accent2"/>
          </a:effectRef>
          <a:fontRef idx="minor">
            <a:schemeClr val="tx1"/>
          </a:fontRef>
        </p:style>
      </p:cxnSp>
      <p:cxnSp>
        <p:nvCxnSpPr>
          <p:cNvPr id="2064" name="Straight Connector 2063">
            <a:extLst>
              <a:ext uri="{FF2B5EF4-FFF2-40B4-BE49-F238E27FC236}">
                <a16:creationId xmlns:a16="http://schemas.microsoft.com/office/drawing/2014/main" id="{44B67881-3FFE-4CF2-C680-3B00B96ACF97}"/>
              </a:ext>
            </a:extLst>
          </p:cNvPr>
          <p:cNvCxnSpPr>
            <a:cxnSpLocks/>
          </p:cNvCxnSpPr>
          <p:nvPr/>
        </p:nvCxnSpPr>
        <p:spPr>
          <a:xfrm flipH="1">
            <a:off x="9558266" y="3632133"/>
            <a:ext cx="234649" cy="270128"/>
          </a:xfrm>
          <a:prstGeom prst="line">
            <a:avLst/>
          </a:prstGeom>
          <a:ln w="28575">
            <a:solidFill>
              <a:schemeClr val="tx2"/>
            </a:solidFill>
            <a:prstDash val="sysDot"/>
          </a:ln>
        </p:spPr>
        <p:style>
          <a:lnRef idx="1">
            <a:schemeClr val="accent2"/>
          </a:lnRef>
          <a:fillRef idx="0">
            <a:schemeClr val="accent2"/>
          </a:fillRef>
          <a:effectRef idx="0">
            <a:schemeClr val="accent2"/>
          </a:effectRef>
          <a:fontRef idx="minor">
            <a:schemeClr val="tx1"/>
          </a:fontRef>
        </p:style>
      </p:cxnSp>
      <p:cxnSp>
        <p:nvCxnSpPr>
          <p:cNvPr id="2065" name="Straight Connector 2064">
            <a:extLst>
              <a:ext uri="{FF2B5EF4-FFF2-40B4-BE49-F238E27FC236}">
                <a16:creationId xmlns:a16="http://schemas.microsoft.com/office/drawing/2014/main" id="{726A9900-0345-ADD6-74D1-6393EB5865A9}"/>
              </a:ext>
            </a:extLst>
          </p:cNvPr>
          <p:cNvCxnSpPr>
            <a:cxnSpLocks/>
          </p:cNvCxnSpPr>
          <p:nvPr/>
        </p:nvCxnSpPr>
        <p:spPr>
          <a:xfrm flipH="1" flipV="1">
            <a:off x="9709888" y="5262003"/>
            <a:ext cx="447102" cy="635832"/>
          </a:xfrm>
          <a:prstGeom prst="line">
            <a:avLst/>
          </a:prstGeom>
          <a:ln w="28575">
            <a:solidFill>
              <a:schemeClr val="tx2"/>
            </a:solidFill>
            <a:prstDash val="sysDot"/>
          </a:ln>
        </p:spPr>
        <p:style>
          <a:lnRef idx="1">
            <a:schemeClr val="accent2"/>
          </a:lnRef>
          <a:fillRef idx="0">
            <a:schemeClr val="accent2"/>
          </a:fillRef>
          <a:effectRef idx="0">
            <a:schemeClr val="accent2"/>
          </a:effectRef>
          <a:fontRef idx="minor">
            <a:schemeClr val="tx1"/>
          </a:fontRef>
        </p:style>
      </p:cxnSp>
      <p:cxnSp>
        <p:nvCxnSpPr>
          <p:cNvPr id="2066" name="Straight Connector 2065">
            <a:extLst>
              <a:ext uri="{FF2B5EF4-FFF2-40B4-BE49-F238E27FC236}">
                <a16:creationId xmlns:a16="http://schemas.microsoft.com/office/drawing/2014/main" id="{609EA82E-076B-2E2A-2138-09AE74091C05}"/>
              </a:ext>
            </a:extLst>
          </p:cNvPr>
          <p:cNvCxnSpPr>
            <a:cxnSpLocks/>
          </p:cNvCxnSpPr>
          <p:nvPr/>
        </p:nvCxnSpPr>
        <p:spPr>
          <a:xfrm flipH="1">
            <a:off x="9948672" y="4328541"/>
            <a:ext cx="702094" cy="119258"/>
          </a:xfrm>
          <a:prstGeom prst="line">
            <a:avLst/>
          </a:prstGeom>
          <a:ln w="28575">
            <a:solidFill>
              <a:schemeClr val="tx2"/>
            </a:solidFill>
            <a:prstDash val="sysDot"/>
          </a:ln>
        </p:spPr>
        <p:style>
          <a:lnRef idx="1">
            <a:schemeClr val="accent2"/>
          </a:lnRef>
          <a:fillRef idx="0">
            <a:schemeClr val="accent2"/>
          </a:fillRef>
          <a:effectRef idx="0">
            <a:schemeClr val="accent2"/>
          </a:effectRef>
          <a:fontRef idx="minor">
            <a:schemeClr val="tx1"/>
          </a:fontRef>
        </p:style>
      </p:cxnSp>
      <p:cxnSp>
        <p:nvCxnSpPr>
          <p:cNvPr id="2067" name="Straight Connector 2066">
            <a:extLst>
              <a:ext uri="{FF2B5EF4-FFF2-40B4-BE49-F238E27FC236}">
                <a16:creationId xmlns:a16="http://schemas.microsoft.com/office/drawing/2014/main" id="{9551071C-F64E-68D1-D7BC-906FEA4B00E0}"/>
              </a:ext>
            </a:extLst>
          </p:cNvPr>
          <p:cNvCxnSpPr>
            <a:cxnSpLocks/>
          </p:cNvCxnSpPr>
          <p:nvPr/>
        </p:nvCxnSpPr>
        <p:spPr>
          <a:xfrm flipH="1" flipV="1">
            <a:off x="10013783" y="4945888"/>
            <a:ext cx="857194" cy="274358"/>
          </a:xfrm>
          <a:prstGeom prst="line">
            <a:avLst/>
          </a:prstGeom>
          <a:ln w="28575">
            <a:solidFill>
              <a:schemeClr val="tx2"/>
            </a:solidFill>
            <a:prstDash val="sysDot"/>
          </a:ln>
        </p:spPr>
        <p:style>
          <a:lnRef idx="1">
            <a:schemeClr val="accent2"/>
          </a:lnRef>
          <a:fillRef idx="0">
            <a:schemeClr val="accent2"/>
          </a:fillRef>
          <a:effectRef idx="0">
            <a:schemeClr val="accent2"/>
          </a:effectRef>
          <a:fontRef idx="minor">
            <a:schemeClr val="tx1"/>
          </a:fontRef>
        </p:style>
      </p:cxnSp>
      <p:cxnSp>
        <p:nvCxnSpPr>
          <p:cNvPr id="2068" name="Straight Connector 2067">
            <a:extLst>
              <a:ext uri="{FF2B5EF4-FFF2-40B4-BE49-F238E27FC236}">
                <a16:creationId xmlns:a16="http://schemas.microsoft.com/office/drawing/2014/main" id="{97641B31-295D-6C92-0FC0-F6677F2211DE}"/>
              </a:ext>
            </a:extLst>
          </p:cNvPr>
          <p:cNvCxnSpPr>
            <a:cxnSpLocks/>
          </p:cNvCxnSpPr>
          <p:nvPr/>
        </p:nvCxnSpPr>
        <p:spPr>
          <a:xfrm flipH="1">
            <a:off x="8512299" y="5270181"/>
            <a:ext cx="283192" cy="293520"/>
          </a:xfrm>
          <a:prstGeom prst="line">
            <a:avLst/>
          </a:prstGeom>
          <a:ln w="28575">
            <a:solidFill>
              <a:schemeClr val="tx2"/>
            </a:solidFill>
            <a:prstDash val="sysDot"/>
          </a:ln>
        </p:spPr>
        <p:style>
          <a:lnRef idx="1">
            <a:schemeClr val="accent2"/>
          </a:lnRef>
          <a:fillRef idx="0">
            <a:schemeClr val="accent2"/>
          </a:fillRef>
          <a:effectRef idx="0">
            <a:schemeClr val="accent2"/>
          </a:effectRef>
          <a:fontRef idx="minor">
            <a:schemeClr val="tx1"/>
          </a:fontRef>
        </p:style>
      </p:cxnSp>
      <p:cxnSp>
        <p:nvCxnSpPr>
          <p:cNvPr id="2054" name="Straight Connector 2053">
            <a:extLst>
              <a:ext uri="{FF2B5EF4-FFF2-40B4-BE49-F238E27FC236}">
                <a16:creationId xmlns:a16="http://schemas.microsoft.com/office/drawing/2014/main" id="{28793D57-845A-4D26-9719-76CC6141D825}"/>
              </a:ext>
            </a:extLst>
          </p:cNvPr>
          <p:cNvCxnSpPr>
            <a:cxnSpLocks/>
            <a:stCxn id="5" idx="3"/>
          </p:cNvCxnSpPr>
          <p:nvPr/>
        </p:nvCxnSpPr>
        <p:spPr>
          <a:xfrm flipH="1" flipV="1">
            <a:off x="5959651" y="1097682"/>
            <a:ext cx="337296" cy="408495"/>
          </a:xfrm>
          <a:prstGeom prst="line">
            <a:avLst/>
          </a:prstGeom>
          <a:ln w="28575">
            <a:solidFill>
              <a:schemeClr val="accent3"/>
            </a:solidFill>
            <a:prstDash val="sysDot"/>
          </a:ln>
        </p:spPr>
        <p:style>
          <a:lnRef idx="1">
            <a:schemeClr val="accent2"/>
          </a:lnRef>
          <a:fillRef idx="0">
            <a:schemeClr val="accent2"/>
          </a:fillRef>
          <a:effectRef idx="0">
            <a:schemeClr val="accent2"/>
          </a:effectRef>
          <a:fontRef idx="minor">
            <a:schemeClr val="tx1"/>
          </a:fontRef>
        </p:style>
      </p:cxnSp>
      <p:cxnSp>
        <p:nvCxnSpPr>
          <p:cNvPr id="2056" name="Straight Connector 2055">
            <a:extLst>
              <a:ext uri="{FF2B5EF4-FFF2-40B4-BE49-F238E27FC236}">
                <a16:creationId xmlns:a16="http://schemas.microsoft.com/office/drawing/2014/main" id="{830A896A-57D5-ACF1-B6F1-BF658DF7943C}"/>
              </a:ext>
            </a:extLst>
          </p:cNvPr>
          <p:cNvCxnSpPr>
            <a:cxnSpLocks/>
          </p:cNvCxnSpPr>
          <p:nvPr/>
        </p:nvCxnSpPr>
        <p:spPr>
          <a:xfrm flipH="1">
            <a:off x="6908108" y="1381224"/>
            <a:ext cx="410105" cy="217776"/>
          </a:xfrm>
          <a:prstGeom prst="line">
            <a:avLst/>
          </a:prstGeom>
          <a:ln w="28575">
            <a:solidFill>
              <a:schemeClr val="accent3"/>
            </a:solidFill>
            <a:prstDash val="sysDot"/>
          </a:ln>
        </p:spPr>
        <p:style>
          <a:lnRef idx="1">
            <a:schemeClr val="accent2"/>
          </a:lnRef>
          <a:fillRef idx="0">
            <a:schemeClr val="accent2"/>
          </a:fillRef>
          <a:effectRef idx="0">
            <a:schemeClr val="accent2"/>
          </a:effectRef>
          <a:fontRef idx="minor">
            <a:schemeClr val="tx1"/>
          </a:fontRef>
        </p:style>
      </p:cxnSp>
      <p:cxnSp>
        <p:nvCxnSpPr>
          <p:cNvPr id="2058" name="Straight Connector 2057">
            <a:extLst>
              <a:ext uri="{FF2B5EF4-FFF2-40B4-BE49-F238E27FC236}">
                <a16:creationId xmlns:a16="http://schemas.microsoft.com/office/drawing/2014/main" id="{10D2C637-B7B7-E352-E76A-66F47A6835DF}"/>
              </a:ext>
            </a:extLst>
          </p:cNvPr>
          <p:cNvCxnSpPr>
            <a:cxnSpLocks/>
            <a:stCxn id="48" idx="1"/>
          </p:cNvCxnSpPr>
          <p:nvPr/>
        </p:nvCxnSpPr>
        <p:spPr>
          <a:xfrm flipH="1">
            <a:off x="7080218" y="1897213"/>
            <a:ext cx="525831" cy="7784"/>
          </a:xfrm>
          <a:prstGeom prst="line">
            <a:avLst/>
          </a:prstGeom>
          <a:ln w="28575">
            <a:solidFill>
              <a:schemeClr val="accent3"/>
            </a:solidFill>
            <a:prstDash val="sysDot"/>
          </a:ln>
        </p:spPr>
        <p:style>
          <a:lnRef idx="1">
            <a:schemeClr val="accent2"/>
          </a:lnRef>
          <a:fillRef idx="0">
            <a:schemeClr val="accent2"/>
          </a:fillRef>
          <a:effectRef idx="0">
            <a:schemeClr val="accent2"/>
          </a:effectRef>
          <a:fontRef idx="minor">
            <a:schemeClr val="tx1"/>
          </a:fontRef>
        </p:style>
      </p:cxnSp>
      <p:cxnSp>
        <p:nvCxnSpPr>
          <p:cNvPr id="2061" name="Straight Connector 2060">
            <a:extLst>
              <a:ext uri="{FF2B5EF4-FFF2-40B4-BE49-F238E27FC236}">
                <a16:creationId xmlns:a16="http://schemas.microsoft.com/office/drawing/2014/main" id="{6F1413A3-A978-0262-021E-9567D817E3E5}"/>
              </a:ext>
            </a:extLst>
          </p:cNvPr>
          <p:cNvCxnSpPr>
            <a:cxnSpLocks/>
            <a:stCxn id="50" idx="1"/>
          </p:cNvCxnSpPr>
          <p:nvPr/>
        </p:nvCxnSpPr>
        <p:spPr>
          <a:xfrm flipH="1">
            <a:off x="6973971" y="2518399"/>
            <a:ext cx="541001" cy="67231"/>
          </a:xfrm>
          <a:prstGeom prst="line">
            <a:avLst/>
          </a:prstGeom>
          <a:ln w="28575">
            <a:solidFill>
              <a:schemeClr val="accent3"/>
            </a:solidFill>
            <a:prstDash val="sysDot"/>
          </a:ln>
        </p:spPr>
        <p:style>
          <a:lnRef idx="1">
            <a:schemeClr val="accent2"/>
          </a:lnRef>
          <a:fillRef idx="0">
            <a:schemeClr val="accent2"/>
          </a:fillRef>
          <a:effectRef idx="0">
            <a:schemeClr val="accent2"/>
          </a:effectRef>
          <a:fontRef idx="minor">
            <a:schemeClr val="tx1"/>
          </a:fontRef>
        </p:style>
      </p:cxnSp>
      <p:cxnSp>
        <p:nvCxnSpPr>
          <p:cNvPr id="2052" name="Straight Connector 2051">
            <a:extLst>
              <a:ext uri="{FF2B5EF4-FFF2-40B4-BE49-F238E27FC236}">
                <a16:creationId xmlns:a16="http://schemas.microsoft.com/office/drawing/2014/main" id="{CE10FAF2-C6CC-6E39-2BD5-C9FF7EF3A118}"/>
              </a:ext>
            </a:extLst>
          </p:cNvPr>
          <p:cNvCxnSpPr>
            <a:cxnSpLocks/>
          </p:cNvCxnSpPr>
          <p:nvPr/>
        </p:nvCxnSpPr>
        <p:spPr>
          <a:xfrm flipH="1" flipV="1">
            <a:off x="4954697" y="1586983"/>
            <a:ext cx="564628" cy="171271"/>
          </a:xfrm>
          <a:prstGeom prst="line">
            <a:avLst/>
          </a:prstGeom>
          <a:ln w="28575">
            <a:solidFill>
              <a:schemeClr val="accent3"/>
            </a:solidFill>
            <a:prstDash val="sysDot"/>
          </a:ln>
        </p:spPr>
        <p:style>
          <a:lnRef idx="1">
            <a:schemeClr val="accent2"/>
          </a:lnRef>
          <a:fillRef idx="0">
            <a:schemeClr val="accent2"/>
          </a:fillRef>
          <a:effectRef idx="0">
            <a:schemeClr val="accent2"/>
          </a:effectRef>
          <a:fontRef idx="minor">
            <a:schemeClr val="tx1"/>
          </a:fontRef>
        </p:style>
      </p:cxnSp>
      <p:sp>
        <p:nvSpPr>
          <p:cNvPr id="4" name="TITLE">
            <a:extLst>
              <a:ext uri="{FF2B5EF4-FFF2-40B4-BE49-F238E27FC236}">
                <a16:creationId xmlns:a16="http://schemas.microsoft.com/office/drawing/2014/main" id="{6C7E8C0C-16AC-4AEC-93B3-93CA37C30592}"/>
              </a:ext>
            </a:extLst>
          </p:cNvPr>
          <p:cNvSpPr txBox="1"/>
          <p:nvPr/>
        </p:nvSpPr>
        <p:spPr>
          <a:xfrm>
            <a:off x="400861" y="265417"/>
            <a:ext cx="321771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FFFFFF"/>
                </a:solidFill>
                <a:effectLst/>
                <a:uLnTx/>
                <a:uFillTx/>
                <a:latin typeface="Ubuntu" panose="020B0504030602030204" pitchFamily="34" charset="0"/>
                <a:ea typeface="Tahoma" panose="020B0604030504040204" pitchFamily="34" charset="0"/>
                <a:cs typeface="Tahoma" panose="020B0604030504040204" pitchFamily="34" charset="0"/>
              </a:rPr>
              <a:t>The Peer </a:t>
            </a:r>
            <a:r>
              <a:rPr kumimoji="0" lang="fr-BE" sz="4000" b="1" i="0" u="none" strike="noStrike" kern="1200" cap="none" spc="0" normalizeH="0" baseline="0" noProof="0" dirty="0" err="1">
                <a:ln>
                  <a:noFill/>
                </a:ln>
                <a:solidFill>
                  <a:srgbClr val="FFFFFF"/>
                </a:solidFill>
                <a:effectLst/>
                <a:uLnTx/>
                <a:uFillTx/>
                <a:latin typeface="Ubuntu" panose="020B0504030602030204" pitchFamily="34" charset="0"/>
                <a:ea typeface="Tahoma" panose="020B0604030504040204" pitchFamily="34" charset="0"/>
                <a:cs typeface="Tahoma" panose="020B0604030504040204" pitchFamily="34" charset="0"/>
              </a:rPr>
              <a:t>Review</a:t>
            </a:r>
            <a:r>
              <a:rPr kumimoji="0" lang="fr-BE" sz="4000" b="1" i="0" u="none" strike="noStrike" kern="1200" cap="none" spc="0" normalizeH="0" baseline="0" noProof="0" dirty="0">
                <a:ln>
                  <a:noFill/>
                </a:ln>
                <a:solidFill>
                  <a:srgbClr val="FFFFFF"/>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fr-BE" sz="4000" b="1" i="0" u="none" strike="noStrike" kern="1200" cap="none" spc="0" normalizeH="0" baseline="0" noProof="0" dirty="0" err="1">
                <a:ln>
                  <a:noFill/>
                </a:ln>
                <a:solidFill>
                  <a:srgbClr val="FFFFFF"/>
                </a:solidFill>
                <a:effectLst/>
                <a:uLnTx/>
                <a:uFillTx/>
                <a:latin typeface="Ubuntu" panose="020B0504030602030204" pitchFamily="34" charset="0"/>
                <a:ea typeface="Tahoma" panose="020B0604030504040204" pitchFamily="34" charset="0"/>
                <a:cs typeface="Tahoma" panose="020B0604030504040204" pitchFamily="34" charset="0"/>
              </a:rPr>
              <a:t>Universe</a:t>
            </a:r>
            <a:r>
              <a:rPr kumimoji="0" lang="fr-BE" sz="4000" b="1" i="0" u="none" strike="noStrike" kern="1200" cap="none" spc="0" normalizeH="0" baseline="0" noProof="0" dirty="0">
                <a:ln>
                  <a:noFill/>
                </a:ln>
                <a:solidFill>
                  <a:srgbClr val="FFFFFF"/>
                </a:solidFill>
                <a:effectLst/>
                <a:uLnTx/>
                <a:uFillTx/>
                <a:latin typeface="Ubuntu" panose="020B0504030602030204" pitchFamily="34" charset="0"/>
                <a:ea typeface="Tahoma" panose="020B0604030504040204" pitchFamily="34" charset="0"/>
                <a:cs typeface="Tahoma" panose="020B0604030504040204" pitchFamily="34" charset="0"/>
              </a:rPr>
              <a:t> </a:t>
            </a:r>
            <a:endParaRPr kumimoji="0" lang="fr-FR" sz="4000" b="1" i="0" u="none" strike="noStrike" kern="1200" cap="none" spc="0" normalizeH="0" baseline="0" noProof="0" dirty="0">
              <a:ln>
                <a:noFill/>
              </a:ln>
              <a:solidFill>
                <a:srgbClr val="FFFFFF"/>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C20DBB55-984C-3354-1E61-F010D3A843C3}"/>
              </a:ext>
            </a:extLst>
          </p:cNvPr>
          <p:cNvSpPr txBox="1"/>
          <p:nvPr/>
        </p:nvSpPr>
        <p:spPr>
          <a:xfrm>
            <a:off x="5443747" y="1506177"/>
            <a:ext cx="1706400" cy="354925"/>
          </a:xfrm>
          <a:prstGeom prst="round2SameRect">
            <a:avLst/>
          </a:prstGeom>
          <a:solidFill>
            <a:schemeClr val="accent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Tahoma" panose="020B0604030504040204" pitchFamily="34" charset="0"/>
                <a:ea typeface="Calibri" panose="020F0502020204030204" pitchFamily="34" charset="0"/>
                <a:cs typeface="Times New Roman" panose="02020603050405020304" pitchFamily="18" charset="0"/>
              </a:rPr>
              <a:t>Coimbra</a:t>
            </a:r>
          </a:p>
        </p:txBody>
      </p:sp>
      <p:cxnSp>
        <p:nvCxnSpPr>
          <p:cNvPr id="2" name="Straight Connector 1">
            <a:extLst>
              <a:ext uri="{FF2B5EF4-FFF2-40B4-BE49-F238E27FC236}">
                <a16:creationId xmlns:a16="http://schemas.microsoft.com/office/drawing/2014/main" id="{D879EF7C-FB27-7A9C-34A4-7F0BD6C8CAFB}"/>
              </a:ext>
            </a:extLst>
          </p:cNvPr>
          <p:cNvCxnSpPr>
            <a:cxnSpLocks/>
          </p:cNvCxnSpPr>
          <p:nvPr/>
        </p:nvCxnSpPr>
        <p:spPr>
          <a:xfrm flipH="1" flipV="1">
            <a:off x="5037290" y="2508984"/>
            <a:ext cx="490681" cy="60202"/>
          </a:xfrm>
          <a:prstGeom prst="line">
            <a:avLst/>
          </a:prstGeom>
          <a:ln w="28575">
            <a:solidFill>
              <a:schemeClr val="accent3"/>
            </a:solidFill>
            <a:prstDash val="sysDot"/>
          </a:ln>
        </p:spPr>
        <p:style>
          <a:lnRef idx="1">
            <a:schemeClr val="accent2"/>
          </a:lnRef>
          <a:fillRef idx="0">
            <a:schemeClr val="accent2"/>
          </a:fillRef>
          <a:effectRef idx="0">
            <a:schemeClr val="accent2"/>
          </a:effectRef>
          <a:fontRef idx="minor">
            <a:schemeClr val="tx1"/>
          </a:fontRef>
        </p:style>
      </p:cxnSp>
      <p:sp>
        <p:nvSpPr>
          <p:cNvPr id="37" name="TextBox 36">
            <a:extLst>
              <a:ext uri="{FF2B5EF4-FFF2-40B4-BE49-F238E27FC236}">
                <a16:creationId xmlns:a16="http://schemas.microsoft.com/office/drawing/2014/main" id="{2D14C3B9-4BDB-30EC-7FF1-B3944CEBFD35}"/>
              </a:ext>
            </a:extLst>
          </p:cNvPr>
          <p:cNvSpPr txBox="1"/>
          <p:nvPr/>
        </p:nvSpPr>
        <p:spPr>
          <a:xfrm>
            <a:off x="8621285" y="3924835"/>
            <a:ext cx="1706400" cy="354925"/>
          </a:xfrm>
          <a:prstGeom prst="round2SameRect">
            <a:avLst/>
          </a:prstGeom>
          <a:solidFill>
            <a:schemeClr val="tx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FFFFFF"/>
                </a:solidFill>
                <a:effectLst/>
                <a:uLnTx/>
                <a:uFillTx/>
                <a:latin typeface="Tahoma" panose="020B0604030504040204" pitchFamily="34" charset="0"/>
                <a:ea typeface="Calibri" panose="020F0502020204030204" pitchFamily="34" charset="0"/>
                <a:cs typeface="Times New Roman" panose="02020603050405020304" pitchFamily="18" charset="0"/>
              </a:rPr>
              <a:t>Igoumenitsa</a:t>
            </a:r>
            <a:endParaRPr kumimoji="0" lang="en-GB" sz="1600" b="1" i="0" u="none" strike="noStrike" kern="1200" cap="none" spc="0" normalizeH="0" baseline="0" noProof="0" dirty="0">
              <a:ln>
                <a:noFill/>
              </a:ln>
              <a:solidFill>
                <a:srgbClr val="FFFFFF"/>
              </a:solidFill>
              <a:effectLst/>
              <a:uLnTx/>
              <a:uFillTx/>
              <a:latin typeface="Tahoma" panose="020B060403050404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245C7EBA-219B-9790-D431-387CB133C658}"/>
              </a:ext>
            </a:extLst>
          </p:cNvPr>
          <p:cNvSpPr txBox="1"/>
          <p:nvPr/>
        </p:nvSpPr>
        <p:spPr>
          <a:xfrm>
            <a:off x="1953892" y="3882430"/>
            <a:ext cx="1706400" cy="354925"/>
          </a:xfrm>
          <a:prstGeom prst="round2Same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Tahoma" panose="020B0604030504040204" pitchFamily="34" charset="0"/>
                <a:ea typeface="Calibri" panose="020F0502020204030204" pitchFamily="34" charset="0"/>
                <a:cs typeface="Times New Roman" panose="02020603050405020304" pitchFamily="18" charset="0"/>
              </a:rPr>
              <a:t>West Athens</a:t>
            </a:r>
          </a:p>
        </p:txBody>
      </p:sp>
      <p:pic>
        <p:nvPicPr>
          <p:cNvPr id="8" name="Picture 2" descr="Text Box">
            <a:extLst>
              <a:ext uri="{FF2B5EF4-FFF2-40B4-BE49-F238E27FC236}">
                <a16:creationId xmlns:a16="http://schemas.microsoft.com/office/drawing/2014/main" id="{79F5D778-8322-56BA-2BF2-2851EF779E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442" r="11483"/>
          <a:stretch/>
        </p:blipFill>
        <p:spPr bwMode="auto">
          <a:xfrm>
            <a:off x="1953412" y="4232746"/>
            <a:ext cx="1706880" cy="993600"/>
          </a:xfrm>
          <a:prstGeom prst="rect">
            <a:avLst/>
          </a:prstGeom>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1E92321C-BE4B-170D-8909-EBF80BC5AF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115" b="12516"/>
          <a:stretch/>
        </p:blipFill>
        <p:spPr bwMode="auto">
          <a:xfrm>
            <a:off x="8621285" y="4276581"/>
            <a:ext cx="1706880" cy="993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FC8D217E-7321-8AC1-CADE-9898D9B99B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9697" b="15791"/>
          <a:stretch/>
        </p:blipFill>
        <p:spPr bwMode="auto">
          <a:xfrm>
            <a:off x="5443747" y="1827453"/>
            <a:ext cx="1706880" cy="992878"/>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654DFC1B-7289-42E6-C660-DD16361D7293}"/>
              </a:ext>
            </a:extLst>
          </p:cNvPr>
          <p:cNvSpPr txBox="1"/>
          <p:nvPr/>
        </p:nvSpPr>
        <p:spPr>
          <a:xfrm>
            <a:off x="5269151" y="900171"/>
            <a:ext cx="1255128" cy="340519"/>
          </a:xfrm>
          <a:prstGeom prst="round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ahoma"/>
                <a:ea typeface="+mn-ea"/>
                <a:cs typeface="+mn-cs"/>
              </a:rPr>
              <a:t>Venice, IT</a:t>
            </a:r>
          </a:p>
        </p:txBody>
      </p:sp>
      <p:sp>
        <p:nvSpPr>
          <p:cNvPr id="46" name="TextBox 45">
            <a:extLst>
              <a:ext uri="{FF2B5EF4-FFF2-40B4-BE49-F238E27FC236}">
                <a16:creationId xmlns:a16="http://schemas.microsoft.com/office/drawing/2014/main" id="{FF0CCD48-9953-DEAD-8D11-BE8762823567}"/>
              </a:ext>
            </a:extLst>
          </p:cNvPr>
          <p:cNvSpPr txBox="1"/>
          <p:nvPr/>
        </p:nvSpPr>
        <p:spPr>
          <a:xfrm>
            <a:off x="4008918" y="1224389"/>
            <a:ext cx="1255128" cy="340519"/>
          </a:xfrm>
          <a:prstGeom prst="round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ahoma"/>
                <a:ea typeface="+mn-ea"/>
                <a:cs typeface="+mn-cs"/>
              </a:rPr>
              <a:t>Piraeus, EL</a:t>
            </a:r>
          </a:p>
        </p:txBody>
      </p:sp>
      <p:sp>
        <p:nvSpPr>
          <p:cNvPr id="47" name="TextBox 46">
            <a:extLst>
              <a:ext uri="{FF2B5EF4-FFF2-40B4-BE49-F238E27FC236}">
                <a16:creationId xmlns:a16="http://schemas.microsoft.com/office/drawing/2014/main" id="{D295E2C3-2C92-6FCD-5077-8A29161C97D0}"/>
              </a:ext>
            </a:extLst>
          </p:cNvPr>
          <p:cNvSpPr txBox="1"/>
          <p:nvPr/>
        </p:nvSpPr>
        <p:spPr>
          <a:xfrm>
            <a:off x="3966381" y="2192091"/>
            <a:ext cx="1232890" cy="340519"/>
          </a:xfrm>
          <a:prstGeom prst="round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ahoma"/>
                <a:ea typeface="+mn-ea"/>
                <a:cs typeface="+mn-cs"/>
              </a:rPr>
              <a:t>Murcia, ES</a:t>
            </a:r>
          </a:p>
        </p:txBody>
      </p:sp>
      <p:sp>
        <p:nvSpPr>
          <p:cNvPr id="48" name="TextBox 47">
            <a:extLst>
              <a:ext uri="{FF2B5EF4-FFF2-40B4-BE49-F238E27FC236}">
                <a16:creationId xmlns:a16="http://schemas.microsoft.com/office/drawing/2014/main" id="{64A41DE0-A765-4979-3F25-05542C29369F}"/>
              </a:ext>
            </a:extLst>
          </p:cNvPr>
          <p:cNvSpPr txBox="1"/>
          <p:nvPr/>
        </p:nvSpPr>
        <p:spPr>
          <a:xfrm>
            <a:off x="7606049" y="1726953"/>
            <a:ext cx="1104238" cy="340519"/>
          </a:xfrm>
          <a:prstGeom prst="round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ahoma"/>
                <a:ea typeface="+mn-ea"/>
                <a:cs typeface="+mn-cs"/>
              </a:rPr>
              <a:t>Kalisz, PL</a:t>
            </a:r>
          </a:p>
        </p:txBody>
      </p:sp>
      <p:sp>
        <p:nvSpPr>
          <p:cNvPr id="49" name="TextBox 48">
            <a:extLst>
              <a:ext uri="{FF2B5EF4-FFF2-40B4-BE49-F238E27FC236}">
                <a16:creationId xmlns:a16="http://schemas.microsoft.com/office/drawing/2014/main" id="{E8C59566-DB12-3228-F9BB-466775674BDC}"/>
              </a:ext>
            </a:extLst>
          </p:cNvPr>
          <p:cNvSpPr txBox="1"/>
          <p:nvPr/>
        </p:nvSpPr>
        <p:spPr>
          <a:xfrm>
            <a:off x="6908108" y="1023155"/>
            <a:ext cx="1255128" cy="340519"/>
          </a:xfrm>
          <a:prstGeom prst="round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srgbClr val="FFFFFF"/>
                </a:solidFill>
                <a:effectLst/>
                <a:uLnTx/>
                <a:uFillTx/>
                <a:latin typeface="Tahoma"/>
                <a:ea typeface="+mn-ea"/>
                <a:cs typeface="+mn-cs"/>
              </a:rPr>
              <a:t>Bistrita</a:t>
            </a:r>
            <a:r>
              <a:rPr kumimoji="0" lang="en-GB" sz="1400" b="1" i="0" u="none" strike="noStrike" kern="1200" cap="none" spc="0" normalizeH="0" baseline="0" noProof="0" dirty="0">
                <a:ln>
                  <a:noFill/>
                </a:ln>
                <a:solidFill>
                  <a:srgbClr val="FFFFFF"/>
                </a:solidFill>
                <a:effectLst/>
                <a:uLnTx/>
                <a:uFillTx/>
                <a:latin typeface="Tahoma"/>
                <a:ea typeface="+mn-ea"/>
                <a:cs typeface="+mn-cs"/>
              </a:rPr>
              <a:t>, RO</a:t>
            </a:r>
          </a:p>
        </p:txBody>
      </p:sp>
      <p:sp>
        <p:nvSpPr>
          <p:cNvPr id="50" name="TextBox 49">
            <a:extLst>
              <a:ext uri="{FF2B5EF4-FFF2-40B4-BE49-F238E27FC236}">
                <a16:creationId xmlns:a16="http://schemas.microsoft.com/office/drawing/2014/main" id="{8D0A34B2-0D58-D161-CD45-3A0445998D44}"/>
              </a:ext>
            </a:extLst>
          </p:cNvPr>
          <p:cNvSpPr txBox="1"/>
          <p:nvPr/>
        </p:nvSpPr>
        <p:spPr>
          <a:xfrm>
            <a:off x="7514972" y="2348139"/>
            <a:ext cx="1195316" cy="340519"/>
          </a:xfrm>
          <a:prstGeom prst="round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srgbClr val="FFFFFF"/>
                </a:solidFill>
                <a:effectLst/>
                <a:uLnTx/>
                <a:uFillTx/>
                <a:latin typeface="Tahoma"/>
                <a:ea typeface="+mn-ea"/>
                <a:cs typeface="+mn-cs"/>
              </a:rPr>
              <a:t>Plszew</a:t>
            </a:r>
            <a:r>
              <a:rPr kumimoji="0" lang="en-GB" sz="1400" b="1" i="0" u="none" strike="noStrike" kern="1200" cap="none" spc="0" normalizeH="0" baseline="0" noProof="0" dirty="0">
                <a:ln>
                  <a:noFill/>
                </a:ln>
                <a:solidFill>
                  <a:srgbClr val="FFFFFF"/>
                </a:solidFill>
                <a:effectLst/>
                <a:uLnTx/>
                <a:uFillTx/>
                <a:latin typeface="Tahoma"/>
                <a:ea typeface="+mn-ea"/>
                <a:cs typeface="+mn-cs"/>
              </a:rPr>
              <a:t>, PL</a:t>
            </a:r>
          </a:p>
        </p:txBody>
      </p:sp>
      <p:sp>
        <p:nvSpPr>
          <p:cNvPr id="51" name="TextBox 50">
            <a:extLst>
              <a:ext uri="{FF2B5EF4-FFF2-40B4-BE49-F238E27FC236}">
                <a16:creationId xmlns:a16="http://schemas.microsoft.com/office/drawing/2014/main" id="{178D2998-F57B-E031-5CEC-8E36A695A0CE}"/>
              </a:ext>
            </a:extLst>
          </p:cNvPr>
          <p:cNvSpPr txBox="1"/>
          <p:nvPr/>
        </p:nvSpPr>
        <p:spPr>
          <a:xfrm>
            <a:off x="10532981" y="5201081"/>
            <a:ext cx="1401160" cy="340519"/>
          </a:xfrm>
          <a:prstGeom prst="round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ahoma"/>
                <a:ea typeface="+mn-ea"/>
                <a:cs typeface="+mn-cs"/>
              </a:rPr>
              <a:t>Padova, IT</a:t>
            </a:r>
          </a:p>
        </p:txBody>
      </p:sp>
      <p:sp>
        <p:nvSpPr>
          <p:cNvPr id="52" name="TextBox 51">
            <a:extLst>
              <a:ext uri="{FF2B5EF4-FFF2-40B4-BE49-F238E27FC236}">
                <a16:creationId xmlns:a16="http://schemas.microsoft.com/office/drawing/2014/main" id="{1F07BDDC-032C-E2DA-DE0A-8A119A8251AF}"/>
              </a:ext>
            </a:extLst>
          </p:cNvPr>
          <p:cNvSpPr txBox="1"/>
          <p:nvPr/>
        </p:nvSpPr>
        <p:spPr>
          <a:xfrm>
            <a:off x="9469085" y="3291614"/>
            <a:ext cx="1380759" cy="340519"/>
          </a:xfrm>
          <a:prstGeom prst="round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ahoma"/>
                <a:ea typeface="+mn-ea"/>
                <a:cs typeface="+mn-cs"/>
              </a:rPr>
              <a:t>Piraeus, EL</a:t>
            </a:r>
          </a:p>
        </p:txBody>
      </p:sp>
      <p:sp>
        <p:nvSpPr>
          <p:cNvPr id="53" name="TextBox 52">
            <a:extLst>
              <a:ext uri="{FF2B5EF4-FFF2-40B4-BE49-F238E27FC236}">
                <a16:creationId xmlns:a16="http://schemas.microsoft.com/office/drawing/2014/main" id="{92712D67-F297-9B27-3A31-6972702C5C77}"/>
              </a:ext>
            </a:extLst>
          </p:cNvPr>
          <p:cNvSpPr txBox="1"/>
          <p:nvPr/>
        </p:nvSpPr>
        <p:spPr>
          <a:xfrm>
            <a:off x="7986818" y="5510144"/>
            <a:ext cx="1277137" cy="340519"/>
          </a:xfrm>
          <a:prstGeom prst="round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srgbClr val="FFFFFF"/>
                </a:solidFill>
                <a:effectLst/>
                <a:uLnTx/>
                <a:uFillTx/>
                <a:latin typeface="Tahoma"/>
                <a:ea typeface="+mn-ea"/>
                <a:cs typeface="+mn-cs"/>
              </a:rPr>
              <a:t>Lorquí</a:t>
            </a:r>
            <a:r>
              <a:rPr kumimoji="0" lang="en-GB" sz="1400" b="1" i="0" u="none" strike="noStrike" kern="1200" cap="none" spc="0" normalizeH="0" baseline="0" noProof="0" dirty="0">
                <a:ln>
                  <a:noFill/>
                </a:ln>
                <a:solidFill>
                  <a:srgbClr val="FFFFFF"/>
                </a:solidFill>
                <a:effectLst/>
                <a:uLnTx/>
                <a:uFillTx/>
                <a:latin typeface="Tahoma"/>
                <a:ea typeface="+mn-ea"/>
                <a:cs typeface="+mn-cs"/>
              </a:rPr>
              <a:t>, ES</a:t>
            </a:r>
          </a:p>
        </p:txBody>
      </p:sp>
      <p:sp>
        <p:nvSpPr>
          <p:cNvPr id="54" name="TextBox 53">
            <a:extLst>
              <a:ext uri="{FF2B5EF4-FFF2-40B4-BE49-F238E27FC236}">
                <a16:creationId xmlns:a16="http://schemas.microsoft.com/office/drawing/2014/main" id="{255FF377-C312-1A51-9C87-AB2739A242D6}"/>
              </a:ext>
            </a:extLst>
          </p:cNvPr>
          <p:cNvSpPr txBox="1"/>
          <p:nvPr/>
        </p:nvSpPr>
        <p:spPr>
          <a:xfrm>
            <a:off x="10542079" y="4116219"/>
            <a:ext cx="1401161" cy="340519"/>
          </a:xfrm>
          <a:prstGeom prst="round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ahoma"/>
                <a:ea typeface="+mn-ea"/>
                <a:cs typeface="+mn-cs"/>
              </a:rPr>
              <a:t>Lodz, PL</a:t>
            </a:r>
          </a:p>
        </p:txBody>
      </p:sp>
      <p:sp>
        <p:nvSpPr>
          <p:cNvPr id="55" name="TextBox 54">
            <a:extLst>
              <a:ext uri="{FF2B5EF4-FFF2-40B4-BE49-F238E27FC236}">
                <a16:creationId xmlns:a16="http://schemas.microsoft.com/office/drawing/2014/main" id="{9F4455DC-9806-DF0E-10ED-EE5CC2999FED}"/>
              </a:ext>
            </a:extLst>
          </p:cNvPr>
          <p:cNvSpPr txBox="1"/>
          <p:nvPr/>
        </p:nvSpPr>
        <p:spPr>
          <a:xfrm>
            <a:off x="9453149" y="5812774"/>
            <a:ext cx="1706400" cy="340519"/>
          </a:xfrm>
          <a:prstGeom prst="round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ahoma"/>
                <a:ea typeface="+mn-ea"/>
                <a:cs typeface="+mn-cs"/>
              </a:rPr>
              <a:t>Alba Iulia, RO</a:t>
            </a:r>
          </a:p>
        </p:txBody>
      </p:sp>
      <p:sp>
        <p:nvSpPr>
          <p:cNvPr id="57" name="TextBox 56">
            <a:extLst>
              <a:ext uri="{FF2B5EF4-FFF2-40B4-BE49-F238E27FC236}">
                <a16:creationId xmlns:a16="http://schemas.microsoft.com/office/drawing/2014/main" id="{A957C546-27C7-4340-EEE4-AC0DBF6B0001}"/>
              </a:ext>
            </a:extLst>
          </p:cNvPr>
          <p:cNvSpPr txBox="1"/>
          <p:nvPr/>
        </p:nvSpPr>
        <p:spPr>
          <a:xfrm>
            <a:off x="297955" y="5002397"/>
            <a:ext cx="1232890" cy="340519"/>
          </a:xfrm>
          <a:prstGeom prst="round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ahoma"/>
                <a:ea typeface="+mn-ea"/>
                <a:cs typeface="+mn-cs"/>
              </a:rPr>
              <a:t>Genoa, IT</a:t>
            </a:r>
          </a:p>
        </p:txBody>
      </p:sp>
      <p:sp>
        <p:nvSpPr>
          <p:cNvPr id="58" name="TextBox 57">
            <a:extLst>
              <a:ext uri="{FF2B5EF4-FFF2-40B4-BE49-F238E27FC236}">
                <a16:creationId xmlns:a16="http://schemas.microsoft.com/office/drawing/2014/main" id="{40FA9878-FA08-8250-5413-B5546A62014A}"/>
              </a:ext>
            </a:extLst>
          </p:cNvPr>
          <p:cNvSpPr txBox="1"/>
          <p:nvPr/>
        </p:nvSpPr>
        <p:spPr>
          <a:xfrm>
            <a:off x="2974676" y="3373743"/>
            <a:ext cx="1163455" cy="340519"/>
          </a:xfrm>
          <a:prstGeom prst="round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ahoma"/>
                <a:ea typeface="+mn-ea"/>
                <a:cs typeface="+mn-cs"/>
              </a:rPr>
              <a:t>Drama, EL</a:t>
            </a:r>
          </a:p>
        </p:txBody>
      </p:sp>
      <p:sp>
        <p:nvSpPr>
          <p:cNvPr id="59" name="TextBox 58">
            <a:extLst>
              <a:ext uri="{FF2B5EF4-FFF2-40B4-BE49-F238E27FC236}">
                <a16:creationId xmlns:a16="http://schemas.microsoft.com/office/drawing/2014/main" id="{B2A1B396-0EEF-76E3-F49C-5F8BC0CE7028}"/>
              </a:ext>
            </a:extLst>
          </p:cNvPr>
          <p:cNvSpPr txBox="1"/>
          <p:nvPr/>
        </p:nvSpPr>
        <p:spPr>
          <a:xfrm>
            <a:off x="512617" y="4227017"/>
            <a:ext cx="1277137" cy="340519"/>
          </a:xfrm>
          <a:prstGeom prst="round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ahoma"/>
                <a:ea typeface="+mn-ea"/>
                <a:cs typeface="+mn-cs"/>
              </a:rPr>
              <a:t>Kavala, EL</a:t>
            </a:r>
          </a:p>
        </p:txBody>
      </p:sp>
      <p:sp>
        <p:nvSpPr>
          <p:cNvPr id="60" name="TextBox 59">
            <a:extLst>
              <a:ext uri="{FF2B5EF4-FFF2-40B4-BE49-F238E27FC236}">
                <a16:creationId xmlns:a16="http://schemas.microsoft.com/office/drawing/2014/main" id="{5792F5F9-FA58-794B-E1BD-CF2F1E57DB1D}"/>
              </a:ext>
            </a:extLst>
          </p:cNvPr>
          <p:cNvSpPr txBox="1"/>
          <p:nvPr/>
        </p:nvSpPr>
        <p:spPr>
          <a:xfrm>
            <a:off x="2897711" y="5366616"/>
            <a:ext cx="1696171" cy="340519"/>
          </a:xfrm>
          <a:prstGeom prst="round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srgbClr val="FFFFFF"/>
                </a:solidFill>
                <a:effectLst/>
                <a:uLnTx/>
                <a:uFillTx/>
                <a:latin typeface="Tahoma"/>
                <a:ea typeface="+mn-ea"/>
                <a:cs typeface="+mn-cs"/>
              </a:rPr>
              <a:t>Pavlos</a:t>
            </a:r>
            <a:r>
              <a:rPr kumimoji="0" lang="en-GB" sz="1400" b="1" i="0" u="none" strike="noStrike" kern="1200" cap="none" spc="0" normalizeH="0" baseline="0" noProof="0" dirty="0">
                <a:ln>
                  <a:noFill/>
                </a:ln>
                <a:solidFill>
                  <a:srgbClr val="FFFFFF"/>
                </a:solidFill>
                <a:effectLst/>
                <a:uLnTx/>
                <a:uFillTx/>
                <a:latin typeface="Tahoma"/>
                <a:ea typeface="+mn-ea"/>
                <a:cs typeface="+mn-cs"/>
              </a:rPr>
              <a:t> Melas, EL</a:t>
            </a:r>
          </a:p>
        </p:txBody>
      </p:sp>
      <p:sp>
        <p:nvSpPr>
          <p:cNvPr id="61" name="TextBox 60">
            <a:extLst>
              <a:ext uri="{FF2B5EF4-FFF2-40B4-BE49-F238E27FC236}">
                <a16:creationId xmlns:a16="http://schemas.microsoft.com/office/drawing/2014/main" id="{9C13D7CA-8FF1-4E8F-1ED3-6A44D60430F6}"/>
              </a:ext>
            </a:extLst>
          </p:cNvPr>
          <p:cNvSpPr txBox="1"/>
          <p:nvPr/>
        </p:nvSpPr>
        <p:spPr>
          <a:xfrm>
            <a:off x="580210" y="5761046"/>
            <a:ext cx="2526828" cy="340519"/>
          </a:xfrm>
          <a:prstGeom prst="roundRect">
            <a:avLst/>
          </a:prstGeom>
          <a:solidFill>
            <a:schemeClr val="accent2"/>
          </a:solidFill>
        </p:spPr>
        <p:txBody>
          <a:bodyPr wrap="square" rtlCol="0">
            <a:spAutoFit/>
          </a:bodyPr>
          <a:lstStyle>
            <a:defPPr>
              <a:defRPr lang="en-US"/>
            </a:defPPr>
            <a:lvl1pPr algn="ctr">
              <a:defRPr sz="14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ahoma"/>
                <a:ea typeface="+mn-ea"/>
                <a:cs typeface="+mn-cs"/>
              </a:rPr>
              <a:t>Vila Franca de </a:t>
            </a:r>
            <a:r>
              <a:rPr kumimoji="0" lang="en-GB" sz="1400" b="1" i="0" u="none" strike="noStrike" kern="1200" cap="none" spc="0" normalizeH="0" baseline="0" noProof="0" dirty="0" err="1">
                <a:ln>
                  <a:noFill/>
                </a:ln>
                <a:solidFill>
                  <a:srgbClr val="FFFFFF"/>
                </a:solidFill>
                <a:effectLst/>
                <a:uLnTx/>
                <a:uFillTx/>
                <a:latin typeface="Tahoma"/>
                <a:ea typeface="+mn-ea"/>
                <a:cs typeface="+mn-cs"/>
              </a:rPr>
              <a:t>Xira</a:t>
            </a:r>
            <a:r>
              <a:rPr kumimoji="0" lang="en-GB" sz="1400" b="1" i="0" u="none" strike="noStrike" kern="1200" cap="none" spc="0" normalizeH="0" baseline="0" noProof="0" dirty="0">
                <a:ln>
                  <a:noFill/>
                </a:ln>
                <a:solidFill>
                  <a:srgbClr val="FFFFFF"/>
                </a:solidFill>
                <a:effectLst/>
                <a:uLnTx/>
                <a:uFillTx/>
                <a:latin typeface="Tahoma"/>
                <a:ea typeface="+mn-ea"/>
                <a:cs typeface="+mn-cs"/>
              </a:rPr>
              <a:t>, PT</a:t>
            </a:r>
          </a:p>
        </p:txBody>
      </p:sp>
      <p:sp>
        <p:nvSpPr>
          <p:cNvPr id="63" name="TextBox 62">
            <a:extLst>
              <a:ext uri="{FF2B5EF4-FFF2-40B4-BE49-F238E27FC236}">
                <a16:creationId xmlns:a16="http://schemas.microsoft.com/office/drawing/2014/main" id="{01EC7B21-FB2A-A7F8-A845-602093EA214B}"/>
              </a:ext>
            </a:extLst>
          </p:cNvPr>
          <p:cNvSpPr txBox="1"/>
          <p:nvPr/>
        </p:nvSpPr>
        <p:spPr>
          <a:xfrm>
            <a:off x="592570" y="3338218"/>
            <a:ext cx="1706400" cy="340519"/>
          </a:xfrm>
          <a:prstGeom prst="round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srgbClr val="FFFFFF"/>
                </a:solidFill>
                <a:effectLst/>
                <a:uLnTx/>
                <a:uFillTx/>
                <a:latin typeface="Tahoma"/>
                <a:ea typeface="+mn-ea"/>
                <a:cs typeface="+mn-cs"/>
              </a:rPr>
              <a:t>Montemurlo</a:t>
            </a:r>
            <a:r>
              <a:rPr kumimoji="0" lang="en-GB" sz="1400" b="1" i="0" u="none" strike="noStrike" kern="1200" cap="none" spc="0" normalizeH="0" baseline="0" noProof="0" dirty="0">
                <a:ln>
                  <a:noFill/>
                </a:ln>
                <a:solidFill>
                  <a:srgbClr val="FFFFFF"/>
                </a:solidFill>
                <a:effectLst/>
                <a:uLnTx/>
                <a:uFillTx/>
                <a:latin typeface="Tahoma"/>
                <a:ea typeface="+mn-ea"/>
                <a:cs typeface="+mn-cs"/>
              </a:rPr>
              <a:t>, IT</a:t>
            </a:r>
          </a:p>
        </p:txBody>
      </p:sp>
      <p:pic>
        <p:nvPicPr>
          <p:cNvPr id="2049" name="Graphic 2048" descr="Cheers with solid fill">
            <a:extLst>
              <a:ext uri="{FF2B5EF4-FFF2-40B4-BE49-F238E27FC236}">
                <a16:creationId xmlns:a16="http://schemas.microsoft.com/office/drawing/2014/main" id="{B280390C-FF66-961F-6F27-F2AE954C7D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4364" y="3586388"/>
            <a:ext cx="716296" cy="790291"/>
          </a:xfrm>
          <a:prstGeom prst="rect">
            <a:avLst/>
          </a:prstGeom>
        </p:spPr>
      </p:pic>
    </p:spTree>
    <p:extLst>
      <p:ext uri="{BB962C8B-B14F-4D97-AF65-F5344CB8AC3E}">
        <p14:creationId xmlns:p14="http://schemas.microsoft.com/office/powerpoint/2010/main" val="264879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5AC6BD-8899-FB55-5548-0C26F6B09949}"/>
              </a:ext>
            </a:extLst>
          </p:cNvPr>
          <p:cNvSpPr txBox="1"/>
          <p:nvPr/>
        </p:nvSpPr>
        <p:spPr>
          <a:xfrm>
            <a:off x="838200" y="1428272"/>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Ubuntu" panose="020B0504030602030204" pitchFamily="34" charset="0"/>
                <a:ea typeface="+mn-ea"/>
                <a:cs typeface="+mn-cs"/>
              </a:rPr>
              <a:t>Apply, and we take care of the rest!</a:t>
            </a:r>
            <a:endParaRPr kumimoji="0" lang="en-GB"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00D64054-11F7-342D-BEE8-B60FD60742E1}"/>
              </a:ext>
            </a:extLst>
          </p:cNvPr>
          <p:cNvGrpSpPr/>
          <p:nvPr/>
        </p:nvGrpSpPr>
        <p:grpSpPr>
          <a:xfrm>
            <a:off x="401316" y="2272960"/>
            <a:ext cx="3268984" cy="2398189"/>
            <a:chOff x="664631" y="2272960"/>
            <a:chExt cx="3268984" cy="2398189"/>
          </a:xfrm>
        </p:grpSpPr>
        <p:grpSp>
          <p:nvGrpSpPr>
            <p:cNvPr id="19" name="Group 18">
              <a:extLst>
                <a:ext uri="{FF2B5EF4-FFF2-40B4-BE49-F238E27FC236}">
                  <a16:creationId xmlns:a16="http://schemas.microsoft.com/office/drawing/2014/main" id="{E6395A1A-1896-696A-DFB5-E47B886706D4}"/>
                </a:ext>
              </a:extLst>
            </p:cNvPr>
            <p:cNvGrpSpPr/>
            <p:nvPr/>
          </p:nvGrpSpPr>
          <p:grpSpPr>
            <a:xfrm>
              <a:off x="1479724" y="2272960"/>
              <a:ext cx="1524000" cy="973533"/>
              <a:chOff x="1009120" y="2274228"/>
              <a:chExt cx="1524000" cy="973533"/>
            </a:xfrm>
          </p:grpSpPr>
          <p:sp>
            <p:nvSpPr>
              <p:cNvPr id="6" name="N°1">
                <a:extLst>
                  <a:ext uri="{FF2B5EF4-FFF2-40B4-BE49-F238E27FC236}">
                    <a16:creationId xmlns:a16="http://schemas.microsoft.com/office/drawing/2014/main" id="{2C82DAF0-B506-D562-F026-B58314D6EE04}"/>
                  </a:ext>
                </a:extLst>
              </p:cNvPr>
              <p:cNvSpPr/>
              <p:nvPr/>
            </p:nvSpPr>
            <p:spPr>
              <a:xfrm>
                <a:off x="1538495" y="2274228"/>
                <a:ext cx="465251" cy="46525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latin typeface="Ubuntu" panose="020B0504030602030204" pitchFamily="34" charset="0"/>
                    <a:ea typeface="Tahoma" panose="020B0604030504040204" pitchFamily="34" charset="0"/>
                    <a:cs typeface="Tahoma" panose="020B0604030504040204" pitchFamily="34" charset="0"/>
                  </a:rPr>
                  <a:t>1</a:t>
                </a:r>
              </a:p>
            </p:txBody>
          </p:sp>
          <p:sp>
            <p:nvSpPr>
              <p:cNvPr id="7" name="ZoneTexte 4">
                <a:extLst>
                  <a:ext uri="{FF2B5EF4-FFF2-40B4-BE49-F238E27FC236}">
                    <a16:creationId xmlns:a16="http://schemas.microsoft.com/office/drawing/2014/main" id="{215EC87F-5675-BF41-2427-ECF44AE25C3A}"/>
                  </a:ext>
                </a:extLst>
              </p:cNvPr>
              <p:cNvSpPr txBox="1"/>
              <p:nvPr/>
            </p:nvSpPr>
            <p:spPr>
              <a:xfrm>
                <a:off x="1009120" y="2847651"/>
                <a:ext cx="1524000" cy="400110"/>
              </a:xfrm>
              <a:prstGeom prst="rect">
                <a:avLst/>
              </a:prstGeom>
              <a:noFill/>
            </p:spPr>
            <p:txBody>
              <a:bodyPr wrap="square" rtlCol="0">
                <a:spAutoFit/>
              </a:bodyPr>
              <a:lstStyle/>
              <a:p>
                <a:pPr algn="ctr"/>
                <a:r>
                  <a:rPr lang="en-GB" sz="2000" b="1" dirty="0">
                    <a:solidFill>
                      <a:schemeClr val="accent2"/>
                    </a:solidFill>
                    <a:latin typeface="Ubuntu" panose="020B0504030602030204" pitchFamily="34" charset="0"/>
                    <a:ea typeface="Tahoma" panose="020B0604030504040204" pitchFamily="34" charset="0"/>
                    <a:cs typeface="Tahoma" panose="020B0604030504040204" pitchFamily="34" charset="0"/>
                  </a:rPr>
                  <a:t>Expertise </a:t>
                </a:r>
                <a:endParaRPr lang="fr-FR" sz="2000" b="1" dirty="0">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grpSp>
        <p:sp>
          <p:nvSpPr>
            <p:cNvPr id="20" name="TextBox 19">
              <a:extLst>
                <a:ext uri="{FF2B5EF4-FFF2-40B4-BE49-F238E27FC236}">
                  <a16:creationId xmlns:a16="http://schemas.microsoft.com/office/drawing/2014/main" id="{1B29F594-29C2-71BE-489D-247E3064117D}"/>
                </a:ext>
              </a:extLst>
            </p:cNvPr>
            <p:cNvSpPr txBox="1"/>
            <p:nvPr/>
          </p:nvSpPr>
          <p:spPr>
            <a:xfrm>
              <a:off x="664631" y="3427732"/>
              <a:ext cx="3268984" cy="1243417"/>
            </a:xfrm>
            <a:prstGeom prst="rect">
              <a:avLst/>
            </a:prstGeom>
            <a:noFill/>
          </p:spPr>
          <p:txBody>
            <a:bodyPr wrap="square" rtlCol="0">
              <a:spAutoFit/>
            </a:bodyPr>
            <a:lstStyle/>
            <a:p>
              <a:pPr algn="just">
                <a:lnSpc>
                  <a:spcPct val="90000"/>
                </a:lnSpc>
                <a:spcBef>
                  <a:spcPts val="600"/>
                </a:spcBef>
                <a:spcAft>
                  <a:spcPts val="600"/>
                </a:spcAft>
              </a:pPr>
              <a:r>
                <a:rPr lang="en-GB" b="1" dirty="0">
                  <a:solidFill>
                    <a:srgbClr val="0C114D"/>
                  </a:solidFill>
                  <a:latin typeface="Ubuntu" panose="020B0504030602030204" pitchFamily="34" charset="0"/>
                  <a:ea typeface="Tahoma" panose="020B0604030504040204" pitchFamily="34" charset="0"/>
                  <a:cs typeface="Tahoma" panose="020B0604030504040204" pitchFamily="34" charset="0"/>
                </a:rPr>
                <a:t>2 Peer Review Experts </a:t>
              </a:r>
              <a:r>
                <a:rPr lang="en-GB" dirty="0">
                  <a:solidFill>
                    <a:srgbClr val="0C114D"/>
                  </a:solidFill>
                  <a:latin typeface="Ubuntu" panose="020B0504030602030204" pitchFamily="34" charset="0"/>
                  <a:ea typeface="Tahoma" panose="020B0604030504040204" pitchFamily="34" charset="0"/>
                  <a:cs typeface="Tahoma" panose="020B0604030504040204" pitchFamily="34" charset="0"/>
                </a:rPr>
                <a:t>will support Cities under Review in every step of the activity. </a:t>
              </a:r>
            </a:p>
            <a:p>
              <a:pPr marL="285750" indent="-285750" algn="just">
                <a:lnSpc>
                  <a:spcPct val="90000"/>
                </a:lnSpc>
                <a:spcBef>
                  <a:spcPts val="600"/>
                </a:spcBef>
                <a:spcAft>
                  <a:spcPts val="600"/>
                </a:spcAft>
                <a:buBlip>
                  <a:blip r:embed="rId3"/>
                </a:buBlip>
              </a:pPr>
              <a:endParaRPr lang="en-GB" dirty="0">
                <a:solidFill>
                  <a:srgbClr val="0C114D"/>
                </a:solidFill>
                <a:latin typeface="Ubuntu" panose="020B0504030602030204" pitchFamily="34" charset="0"/>
                <a:ea typeface="Tahoma" panose="020B0604030504040204" pitchFamily="34" charset="0"/>
                <a:cs typeface="Tahoma" panose="020B0604030504040204" pitchFamily="34" charset="0"/>
              </a:endParaRPr>
            </a:p>
          </p:txBody>
        </p:sp>
      </p:grpSp>
      <p:grpSp>
        <p:nvGrpSpPr>
          <p:cNvPr id="26" name="Group 25">
            <a:extLst>
              <a:ext uri="{FF2B5EF4-FFF2-40B4-BE49-F238E27FC236}">
                <a16:creationId xmlns:a16="http://schemas.microsoft.com/office/drawing/2014/main" id="{5BA1B687-1765-FA44-F44C-D8143D94E2E7}"/>
              </a:ext>
            </a:extLst>
          </p:cNvPr>
          <p:cNvGrpSpPr/>
          <p:nvPr/>
        </p:nvGrpSpPr>
        <p:grpSpPr>
          <a:xfrm>
            <a:off x="4193572" y="2274228"/>
            <a:ext cx="3572229" cy="2895519"/>
            <a:chOff x="4214386" y="2274228"/>
            <a:chExt cx="3572229" cy="2895519"/>
          </a:xfrm>
        </p:grpSpPr>
        <p:grpSp>
          <p:nvGrpSpPr>
            <p:cNvPr id="18" name="Group 17">
              <a:extLst>
                <a:ext uri="{FF2B5EF4-FFF2-40B4-BE49-F238E27FC236}">
                  <a16:creationId xmlns:a16="http://schemas.microsoft.com/office/drawing/2014/main" id="{86873471-E57B-9242-1E3A-2D4EAB5FD561}"/>
                </a:ext>
              </a:extLst>
            </p:cNvPr>
            <p:cNvGrpSpPr/>
            <p:nvPr/>
          </p:nvGrpSpPr>
          <p:grpSpPr>
            <a:xfrm>
              <a:off x="5238500" y="2274228"/>
              <a:ext cx="1524000" cy="973533"/>
              <a:chOff x="4118576" y="2274228"/>
              <a:chExt cx="1524000" cy="973533"/>
            </a:xfrm>
          </p:grpSpPr>
          <p:sp>
            <p:nvSpPr>
              <p:cNvPr id="11" name="N°1">
                <a:extLst>
                  <a:ext uri="{FF2B5EF4-FFF2-40B4-BE49-F238E27FC236}">
                    <a16:creationId xmlns:a16="http://schemas.microsoft.com/office/drawing/2014/main" id="{18DA440D-52E0-2419-A8D3-277C4B4A6283}"/>
                  </a:ext>
                </a:extLst>
              </p:cNvPr>
              <p:cNvSpPr/>
              <p:nvPr/>
            </p:nvSpPr>
            <p:spPr>
              <a:xfrm>
                <a:off x="4647951" y="2274228"/>
                <a:ext cx="465251" cy="46525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latin typeface="Ubuntu" panose="020B0504030602030204" pitchFamily="34" charset="0"/>
                    <a:ea typeface="Tahoma" panose="020B0604030504040204" pitchFamily="34" charset="0"/>
                    <a:cs typeface="Tahoma" panose="020B0604030504040204" pitchFamily="34" charset="0"/>
                  </a:rPr>
                  <a:t>2</a:t>
                </a:r>
              </a:p>
            </p:txBody>
          </p:sp>
          <p:sp>
            <p:nvSpPr>
              <p:cNvPr id="12" name="ZoneTexte 4">
                <a:extLst>
                  <a:ext uri="{FF2B5EF4-FFF2-40B4-BE49-F238E27FC236}">
                    <a16:creationId xmlns:a16="http://schemas.microsoft.com/office/drawing/2014/main" id="{A718FC9C-8AA4-2A92-AAD8-1FAF85A1CEA2}"/>
                  </a:ext>
                </a:extLst>
              </p:cNvPr>
              <p:cNvSpPr txBox="1"/>
              <p:nvPr/>
            </p:nvSpPr>
            <p:spPr>
              <a:xfrm>
                <a:off x="4118576" y="2847651"/>
                <a:ext cx="1524000" cy="400110"/>
              </a:xfrm>
              <a:prstGeom prst="rect">
                <a:avLst/>
              </a:prstGeom>
              <a:noFill/>
            </p:spPr>
            <p:txBody>
              <a:bodyPr wrap="square" rtlCol="0">
                <a:spAutoFit/>
              </a:bodyPr>
              <a:lstStyle/>
              <a:p>
                <a:pPr algn="ctr"/>
                <a:r>
                  <a:rPr lang="en-GB" sz="2000" b="1" dirty="0">
                    <a:solidFill>
                      <a:schemeClr val="accent2"/>
                    </a:solidFill>
                    <a:latin typeface="Ubuntu" panose="020B0504030602030204" pitchFamily="34" charset="0"/>
                    <a:ea typeface="Tahoma" panose="020B0604030504040204" pitchFamily="34" charset="0"/>
                    <a:cs typeface="Tahoma" panose="020B0604030504040204" pitchFamily="34" charset="0"/>
                  </a:rPr>
                  <a:t>Logistics  </a:t>
                </a:r>
                <a:endParaRPr lang="fr-FR" sz="2000" b="1" dirty="0">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grpSp>
        <p:sp>
          <p:nvSpPr>
            <p:cNvPr id="21" name="TextBox 20">
              <a:extLst>
                <a:ext uri="{FF2B5EF4-FFF2-40B4-BE49-F238E27FC236}">
                  <a16:creationId xmlns:a16="http://schemas.microsoft.com/office/drawing/2014/main" id="{DB7D5474-AA0B-9444-24F5-BA814B5A735D}"/>
                </a:ext>
              </a:extLst>
            </p:cNvPr>
            <p:cNvSpPr txBox="1"/>
            <p:nvPr/>
          </p:nvSpPr>
          <p:spPr>
            <a:xfrm>
              <a:off x="4214386" y="3427732"/>
              <a:ext cx="3572229" cy="1742015"/>
            </a:xfrm>
            <a:prstGeom prst="rect">
              <a:avLst/>
            </a:prstGeom>
            <a:noFill/>
          </p:spPr>
          <p:txBody>
            <a:bodyPr wrap="square" rtlCol="0">
              <a:spAutoFit/>
            </a:bodyPr>
            <a:lstStyle/>
            <a:p>
              <a:pPr marL="285750" indent="-285750" algn="just">
                <a:lnSpc>
                  <a:spcPct val="90000"/>
                </a:lnSpc>
                <a:spcBef>
                  <a:spcPts val="600"/>
                </a:spcBef>
                <a:spcAft>
                  <a:spcPts val="600"/>
                </a:spcAft>
                <a:buBlip>
                  <a:blip r:embed="rId3"/>
                </a:buBlip>
              </a:pPr>
              <a:r>
                <a:rPr lang="en-GB" dirty="0">
                  <a:solidFill>
                    <a:srgbClr val="0C114D"/>
                  </a:solidFill>
                  <a:latin typeface="Ubuntu" panose="020B0504030602030204" pitchFamily="34" charset="0"/>
                  <a:ea typeface="Tahoma" panose="020B0604030504040204" pitchFamily="34" charset="0"/>
                  <a:cs typeface="Tahoma" panose="020B0604030504040204" pitchFamily="34" charset="0"/>
                </a:rPr>
                <a:t>We take care of the whole organisation and cover all costs! </a:t>
              </a:r>
            </a:p>
            <a:p>
              <a:pPr marL="285750" indent="-285750" algn="just">
                <a:lnSpc>
                  <a:spcPct val="90000"/>
                </a:lnSpc>
                <a:spcBef>
                  <a:spcPts val="600"/>
                </a:spcBef>
                <a:spcAft>
                  <a:spcPts val="600"/>
                </a:spcAft>
                <a:buBlip>
                  <a:blip r:embed="rId3"/>
                </a:buBlip>
              </a:pPr>
              <a:r>
                <a:rPr lang="en-GB" b="1" dirty="0">
                  <a:solidFill>
                    <a:srgbClr val="0C114D"/>
                  </a:solidFill>
                  <a:latin typeface="Ubuntu" panose="020B0504030602030204" pitchFamily="34" charset="0"/>
                  <a:ea typeface="Tahoma" panose="020B0604030504040204" pitchFamily="34" charset="0"/>
                  <a:cs typeface="Tahoma" panose="020B0604030504040204" pitchFamily="34" charset="0"/>
                </a:rPr>
                <a:t>Participants</a:t>
              </a:r>
              <a:r>
                <a:rPr lang="en-GB" dirty="0">
                  <a:solidFill>
                    <a:srgbClr val="0C114D"/>
                  </a:solidFill>
                  <a:latin typeface="Ubuntu" panose="020B0504030602030204" pitchFamily="34" charset="0"/>
                  <a:ea typeface="Tahoma" panose="020B0604030504040204" pitchFamily="34" charset="0"/>
                  <a:cs typeface="Tahoma" panose="020B0604030504040204" pitchFamily="34" charset="0"/>
                </a:rPr>
                <a:t>: You only have to book your travel &amp; accommodation. </a:t>
              </a:r>
            </a:p>
          </p:txBody>
        </p:sp>
      </p:grpSp>
      <p:grpSp>
        <p:nvGrpSpPr>
          <p:cNvPr id="27" name="Group 26">
            <a:extLst>
              <a:ext uri="{FF2B5EF4-FFF2-40B4-BE49-F238E27FC236}">
                <a16:creationId xmlns:a16="http://schemas.microsoft.com/office/drawing/2014/main" id="{44EDDCC6-CC47-A987-D9FC-BDAD754E99B7}"/>
              </a:ext>
            </a:extLst>
          </p:cNvPr>
          <p:cNvGrpSpPr/>
          <p:nvPr/>
        </p:nvGrpSpPr>
        <p:grpSpPr>
          <a:xfrm>
            <a:off x="8289073" y="2233905"/>
            <a:ext cx="3572229" cy="4258970"/>
            <a:chOff x="8403871" y="2274228"/>
            <a:chExt cx="3572229" cy="4258970"/>
          </a:xfrm>
        </p:grpSpPr>
        <p:grpSp>
          <p:nvGrpSpPr>
            <p:cNvPr id="17" name="Group 16">
              <a:extLst>
                <a:ext uri="{FF2B5EF4-FFF2-40B4-BE49-F238E27FC236}">
                  <a16:creationId xmlns:a16="http://schemas.microsoft.com/office/drawing/2014/main" id="{FDE174D5-0EAA-5EFD-D0A0-C5EC1667BE79}"/>
                </a:ext>
              </a:extLst>
            </p:cNvPr>
            <p:cNvGrpSpPr/>
            <p:nvPr/>
          </p:nvGrpSpPr>
          <p:grpSpPr>
            <a:xfrm>
              <a:off x="9427985" y="2274228"/>
              <a:ext cx="1524000" cy="973533"/>
              <a:chOff x="7207892" y="2274228"/>
              <a:chExt cx="1524000" cy="973533"/>
            </a:xfrm>
          </p:grpSpPr>
          <p:sp>
            <p:nvSpPr>
              <p:cNvPr id="14" name="N°1">
                <a:extLst>
                  <a:ext uri="{FF2B5EF4-FFF2-40B4-BE49-F238E27FC236}">
                    <a16:creationId xmlns:a16="http://schemas.microsoft.com/office/drawing/2014/main" id="{2B96841C-03B7-4E24-5B9B-C80DBFD7DC45}"/>
                  </a:ext>
                </a:extLst>
              </p:cNvPr>
              <p:cNvSpPr/>
              <p:nvPr/>
            </p:nvSpPr>
            <p:spPr>
              <a:xfrm>
                <a:off x="7737267" y="2274228"/>
                <a:ext cx="465251" cy="46525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latin typeface="Ubuntu" panose="020B0504030602030204" pitchFamily="34" charset="0"/>
                    <a:ea typeface="Tahoma" panose="020B0604030504040204" pitchFamily="34" charset="0"/>
                    <a:cs typeface="Tahoma" panose="020B0604030504040204" pitchFamily="34" charset="0"/>
                  </a:rPr>
                  <a:t>3</a:t>
                </a:r>
              </a:p>
            </p:txBody>
          </p:sp>
          <p:sp>
            <p:nvSpPr>
              <p:cNvPr id="15" name="ZoneTexte 4">
                <a:extLst>
                  <a:ext uri="{FF2B5EF4-FFF2-40B4-BE49-F238E27FC236}">
                    <a16:creationId xmlns:a16="http://schemas.microsoft.com/office/drawing/2014/main" id="{AD772B5F-075F-E7D6-97DF-6EE0453631ED}"/>
                  </a:ext>
                </a:extLst>
              </p:cNvPr>
              <p:cNvSpPr txBox="1"/>
              <p:nvPr/>
            </p:nvSpPr>
            <p:spPr>
              <a:xfrm>
                <a:off x="7207892" y="2847651"/>
                <a:ext cx="1524000" cy="400110"/>
              </a:xfrm>
              <a:prstGeom prst="rect">
                <a:avLst/>
              </a:prstGeom>
              <a:noFill/>
            </p:spPr>
            <p:txBody>
              <a:bodyPr wrap="square" rtlCol="0">
                <a:spAutoFit/>
              </a:bodyPr>
              <a:lstStyle/>
              <a:p>
                <a:pPr algn="ctr"/>
                <a:r>
                  <a:rPr lang="en-GB" sz="2000" b="1" dirty="0">
                    <a:solidFill>
                      <a:schemeClr val="accent2"/>
                    </a:solidFill>
                    <a:latin typeface="Ubuntu" panose="020B0504030602030204" pitchFamily="34" charset="0"/>
                    <a:ea typeface="Tahoma" panose="020B0604030504040204" pitchFamily="34" charset="0"/>
                    <a:cs typeface="Tahoma" panose="020B0604030504040204" pitchFamily="34" charset="0"/>
                  </a:rPr>
                  <a:t>Funding  </a:t>
                </a:r>
                <a:endParaRPr lang="fr-FR" sz="2000" b="1" dirty="0">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grpSp>
        <p:sp>
          <p:nvSpPr>
            <p:cNvPr id="22" name="TextBox 21">
              <a:extLst>
                <a:ext uri="{FF2B5EF4-FFF2-40B4-BE49-F238E27FC236}">
                  <a16:creationId xmlns:a16="http://schemas.microsoft.com/office/drawing/2014/main" id="{55CA9C15-423C-5270-ECFD-FF019C9D4324}"/>
                </a:ext>
              </a:extLst>
            </p:cNvPr>
            <p:cNvSpPr txBox="1"/>
            <p:nvPr/>
          </p:nvSpPr>
          <p:spPr>
            <a:xfrm>
              <a:off x="8403871" y="3427732"/>
              <a:ext cx="3572229" cy="3105466"/>
            </a:xfrm>
            <a:prstGeom prst="rect">
              <a:avLst/>
            </a:prstGeom>
            <a:noFill/>
          </p:spPr>
          <p:txBody>
            <a:bodyPr wrap="square" rtlCol="0">
              <a:spAutoFit/>
            </a:bodyPr>
            <a:lstStyle/>
            <a:p>
              <a:pPr algn="just">
                <a:lnSpc>
                  <a:spcPct val="90000"/>
                </a:lnSpc>
                <a:spcBef>
                  <a:spcPts val="600"/>
                </a:spcBef>
                <a:spcAft>
                  <a:spcPts val="600"/>
                </a:spcAft>
              </a:pPr>
              <a:r>
                <a:rPr lang="en-GB" dirty="0">
                  <a:solidFill>
                    <a:srgbClr val="0C114D"/>
                  </a:solidFill>
                  <a:latin typeface="Ubuntu" panose="020B0504030602030204" pitchFamily="34" charset="0"/>
                  <a:ea typeface="Tahoma" panose="020B0604030504040204" pitchFamily="34" charset="0"/>
                  <a:cs typeface="Tahoma" panose="020B0604030504040204" pitchFamily="34" charset="0"/>
                </a:rPr>
                <a:t>You can claim financial support:</a:t>
              </a:r>
            </a:p>
            <a:p>
              <a:pPr marL="285750" indent="-285750" algn="just">
                <a:lnSpc>
                  <a:spcPct val="90000"/>
                </a:lnSpc>
                <a:spcBef>
                  <a:spcPts val="600"/>
                </a:spcBef>
                <a:spcAft>
                  <a:spcPts val="600"/>
                </a:spcAft>
                <a:buBlip>
                  <a:blip r:embed="rId3"/>
                </a:buBlip>
              </a:pPr>
              <a:r>
                <a:rPr lang="en-GB" b="1" dirty="0">
                  <a:solidFill>
                    <a:srgbClr val="0C114D"/>
                  </a:solidFill>
                  <a:latin typeface="Ubuntu" panose="020B0504030602030204" pitchFamily="34" charset="0"/>
                  <a:ea typeface="Tahoma" panose="020B0604030504040204" pitchFamily="34" charset="0"/>
                  <a:cs typeface="Tahoma" panose="020B0604030504040204" pitchFamily="34" charset="0"/>
                </a:rPr>
                <a:t>After</a:t>
              </a:r>
              <a:r>
                <a:rPr lang="en-GB" dirty="0">
                  <a:solidFill>
                    <a:srgbClr val="0C114D"/>
                  </a:solidFill>
                  <a:latin typeface="Ubuntu" panose="020B0504030602030204" pitchFamily="34" charset="0"/>
                  <a:ea typeface="Tahoma" panose="020B0604030504040204" pitchFamily="34" charset="0"/>
                  <a:cs typeface="Tahoma" panose="020B0604030504040204" pitchFamily="34" charset="0"/>
                </a:rPr>
                <a:t> the event,</a:t>
              </a:r>
            </a:p>
            <a:p>
              <a:pPr marL="285750" indent="-285750" algn="just">
                <a:lnSpc>
                  <a:spcPct val="90000"/>
                </a:lnSpc>
                <a:spcBef>
                  <a:spcPts val="600"/>
                </a:spcBef>
                <a:spcAft>
                  <a:spcPts val="600"/>
                </a:spcAft>
                <a:buBlip>
                  <a:blip r:embed="rId3"/>
                </a:buBlip>
              </a:pPr>
              <a:r>
                <a:rPr lang="en-GB" dirty="0">
                  <a:solidFill>
                    <a:srgbClr val="0C114D"/>
                  </a:solidFill>
                  <a:latin typeface="Ubuntu" panose="020B0504030602030204" pitchFamily="34" charset="0"/>
                  <a:ea typeface="Tahoma" panose="020B0604030504040204" pitchFamily="34" charset="0"/>
                  <a:cs typeface="Tahoma" panose="020B0604030504040204" pitchFamily="34" charset="0"/>
                </a:rPr>
                <a:t>Based on </a:t>
              </a:r>
              <a:r>
                <a:rPr lang="en-GB" b="1" dirty="0">
                  <a:solidFill>
                    <a:srgbClr val="0C114D"/>
                  </a:solidFill>
                  <a:latin typeface="Ubuntu" panose="020B0504030602030204" pitchFamily="34" charset="0"/>
                  <a:ea typeface="Tahoma" panose="020B0604030504040204" pitchFamily="34" charset="0"/>
                  <a:cs typeface="Tahoma" panose="020B0604030504040204" pitchFamily="34" charset="0"/>
                </a:rPr>
                <a:t>standardised costs</a:t>
              </a:r>
              <a:r>
                <a:rPr lang="en-GB" dirty="0">
                  <a:solidFill>
                    <a:srgbClr val="0C114D"/>
                  </a:solidFill>
                  <a:latin typeface="Ubuntu" panose="020B0504030602030204" pitchFamily="34" charset="0"/>
                  <a:ea typeface="Tahoma" panose="020B0604030504040204" pitchFamily="34" charset="0"/>
                  <a:cs typeface="Tahoma" panose="020B0604030504040204" pitchFamily="34" charset="0"/>
                </a:rPr>
                <a:t>, </a:t>
              </a:r>
            </a:p>
            <a:p>
              <a:pPr marL="285750" indent="-285750" algn="just">
                <a:lnSpc>
                  <a:spcPct val="90000"/>
                </a:lnSpc>
                <a:spcBef>
                  <a:spcPts val="600"/>
                </a:spcBef>
                <a:spcAft>
                  <a:spcPts val="600"/>
                </a:spcAft>
                <a:buBlip>
                  <a:blip r:embed="rId3"/>
                </a:buBlip>
              </a:pPr>
              <a:r>
                <a:rPr lang="en-GB" dirty="0">
                  <a:solidFill>
                    <a:srgbClr val="0C114D"/>
                  </a:solidFill>
                  <a:latin typeface="Ubuntu" panose="020B0504030602030204" pitchFamily="34" charset="0"/>
                  <a:ea typeface="Tahoma" panose="020B0604030504040204" pitchFamily="34" charset="0"/>
                  <a:cs typeface="Tahoma" panose="020B0604030504040204" pitchFamily="34" charset="0"/>
                </a:rPr>
                <a:t>For up to </a:t>
              </a:r>
              <a:r>
                <a:rPr lang="en-GB" b="1" dirty="0">
                  <a:solidFill>
                    <a:srgbClr val="0C114D"/>
                  </a:solidFill>
                  <a:latin typeface="Ubuntu" panose="020B0504030602030204" pitchFamily="34" charset="0"/>
                  <a:ea typeface="Tahoma" panose="020B0604030504040204" pitchFamily="34" charset="0"/>
                  <a:cs typeface="Tahoma" panose="020B0604030504040204" pitchFamily="34" charset="0"/>
                </a:rPr>
                <a:t>4 people </a:t>
              </a:r>
              <a:r>
                <a:rPr lang="en-GB" dirty="0">
                  <a:solidFill>
                    <a:srgbClr val="0C114D"/>
                  </a:solidFill>
                  <a:latin typeface="Ubuntu" panose="020B0504030602030204" pitchFamily="34" charset="0"/>
                  <a:ea typeface="Tahoma" panose="020B0604030504040204" pitchFamily="34" charset="0"/>
                  <a:cs typeface="Tahoma" panose="020B0604030504040204" pitchFamily="34" charset="0"/>
                </a:rPr>
                <a:t>if you are a City under Review,</a:t>
              </a:r>
            </a:p>
            <a:p>
              <a:pPr marL="285750" indent="-285750" algn="just">
                <a:lnSpc>
                  <a:spcPct val="90000"/>
                </a:lnSpc>
                <a:spcBef>
                  <a:spcPts val="600"/>
                </a:spcBef>
                <a:spcAft>
                  <a:spcPts val="600"/>
                </a:spcAft>
                <a:buBlip>
                  <a:blip r:embed="rId3"/>
                </a:buBlip>
              </a:pPr>
              <a:r>
                <a:rPr lang="en-GB" dirty="0">
                  <a:solidFill>
                    <a:srgbClr val="0C114D"/>
                  </a:solidFill>
                  <a:latin typeface="Ubuntu" panose="020B0504030602030204" pitchFamily="34" charset="0"/>
                  <a:ea typeface="Tahoma" panose="020B0604030504040204" pitchFamily="34" charset="0"/>
                  <a:cs typeface="Tahoma" panose="020B0604030504040204" pitchFamily="34" charset="0"/>
                </a:rPr>
                <a:t>For up to </a:t>
              </a:r>
              <a:r>
                <a:rPr lang="en-GB" b="1" dirty="0">
                  <a:solidFill>
                    <a:srgbClr val="0C114D"/>
                  </a:solidFill>
                  <a:latin typeface="Ubuntu" panose="020B0504030602030204" pitchFamily="34" charset="0"/>
                  <a:ea typeface="Tahoma" panose="020B0604030504040204" pitchFamily="34" charset="0"/>
                  <a:cs typeface="Tahoma" panose="020B0604030504040204" pitchFamily="34" charset="0"/>
                </a:rPr>
                <a:t>2 people</a:t>
              </a:r>
              <a:r>
                <a:rPr lang="en-GB" dirty="0">
                  <a:solidFill>
                    <a:srgbClr val="0C114D"/>
                  </a:solidFill>
                  <a:latin typeface="Ubuntu" panose="020B0504030602030204" pitchFamily="34" charset="0"/>
                  <a:ea typeface="Tahoma" panose="020B0604030504040204" pitchFamily="34" charset="0"/>
                  <a:cs typeface="Tahoma" panose="020B0604030504040204" pitchFamily="34" charset="0"/>
                </a:rPr>
                <a:t>, if you are a Peer Reviewer.</a:t>
              </a:r>
            </a:p>
            <a:p>
              <a:pPr marL="285750" indent="-285750" algn="just">
                <a:lnSpc>
                  <a:spcPct val="90000"/>
                </a:lnSpc>
                <a:spcBef>
                  <a:spcPts val="600"/>
                </a:spcBef>
                <a:spcAft>
                  <a:spcPts val="600"/>
                </a:spcAft>
                <a:buBlip>
                  <a:blip r:embed="rId3"/>
                </a:buBlip>
              </a:pPr>
              <a:endParaRPr lang="en-GB" dirty="0">
                <a:solidFill>
                  <a:srgbClr val="0C114D"/>
                </a:solidFill>
                <a:latin typeface="Ubuntu" panose="020B0504030602030204" pitchFamily="34" charset="0"/>
                <a:ea typeface="Tahoma" panose="020B0604030504040204" pitchFamily="34" charset="0"/>
                <a:cs typeface="Tahoma" panose="020B0604030504040204" pitchFamily="34" charset="0"/>
              </a:endParaRPr>
            </a:p>
          </p:txBody>
        </p:sp>
      </p:grpSp>
      <p:sp>
        <p:nvSpPr>
          <p:cNvPr id="24" name="Title 1">
            <a:extLst>
              <a:ext uri="{FF2B5EF4-FFF2-40B4-BE49-F238E27FC236}">
                <a16:creationId xmlns:a16="http://schemas.microsoft.com/office/drawing/2014/main" id="{85DCD999-1B04-440D-2E8F-D04144793666}"/>
              </a:ext>
            </a:extLst>
          </p:cNvPr>
          <p:cNvSpPr txBox="1">
            <a:spLocks/>
          </p:cNvSpPr>
          <p:nvPr/>
        </p:nvSpPr>
        <p:spPr>
          <a:xfrm>
            <a:off x="838200" y="365125"/>
            <a:ext cx="9677400" cy="1184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AF96"/>
                </a:solidFill>
                <a:effectLst/>
                <a:uLnTx/>
                <a:uFillTx/>
                <a:latin typeface="Ubuntu" panose="020B0504030602030204" pitchFamily="34" charset="0"/>
                <a:ea typeface="+mj-ea"/>
                <a:cs typeface="+mj-cs"/>
              </a:rPr>
              <a:t>What type of support does EUI provide?</a:t>
            </a:r>
            <a:endParaRPr kumimoji="0" lang="en-US" sz="3600" b="1" i="0" u="none" strike="noStrike" kern="1200" cap="none" spc="0" normalizeH="0" baseline="0" noProof="0" dirty="0">
              <a:ln>
                <a:noFill/>
              </a:ln>
              <a:solidFill>
                <a:srgbClr val="1CAF96"/>
              </a:solidFill>
              <a:effectLst/>
              <a:uLnTx/>
              <a:uFillTx/>
              <a:latin typeface="Tahoma"/>
              <a:ea typeface="+mj-ea"/>
              <a:cs typeface="+mj-cs"/>
            </a:endParaRPr>
          </a:p>
        </p:txBody>
      </p:sp>
    </p:spTree>
    <p:extLst>
      <p:ext uri="{BB962C8B-B14F-4D97-AF65-F5344CB8AC3E}">
        <p14:creationId xmlns:p14="http://schemas.microsoft.com/office/powerpoint/2010/main" val="975623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AC55324-22C2-7282-3188-BCDB98EE064F}"/>
              </a:ext>
            </a:extLst>
          </p:cNvPr>
          <p:cNvSpPr txBox="1"/>
          <p:nvPr/>
        </p:nvSpPr>
        <p:spPr>
          <a:xfrm>
            <a:off x="4074311" y="3136612"/>
            <a:ext cx="4464423" cy="1077218"/>
          </a:xfrm>
          <a:prstGeom prst="rect">
            <a:avLst/>
          </a:prstGeom>
          <a:noFill/>
        </p:spPr>
        <p:txBody>
          <a:bodyPr wrap="square" rtlCol="0">
            <a:spAutoFit/>
          </a:bodyPr>
          <a:lstStyle/>
          <a:p>
            <a:pPr algn="ctr"/>
            <a:r>
              <a:rPr lang="en-GB" sz="3200" b="1" dirty="0">
                <a:solidFill>
                  <a:schemeClr val="bg1"/>
                </a:solidFill>
                <a:latin typeface="Ubuntu" panose="020B0504030602030204" pitchFamily="34" charset="0"/>
                <a:ea typeface="Tahoma" panose="020B0604030504040204" pitchFamily="34" charset="0"/>
                <a:cs typeface="Tahoma" panose="020B0604030504040204" pitchFamily="34" charset="0"/>
              </a:rPr>
              <a:t>How can you get involved?</a:t>
            </a:r>
            <a:endParaRPr lang="fr-FR" sz="3200" b="1" dirty="0">
              <a:solidFill>
                <a:schemeClr val="bg1"/>
              </a:solidFill>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7560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Picture Placeholder 2">
            <a:extLst>
              <a:ext uri="{FF2B5EF4-FFF2-40B4-BE49-F238E27FC236}">
                <a16:creationId xmlns:a16="http://schemas.microsoft.com/office/drawing/2014/main" id="{863F35C3-3E5E-20E2-4012-E6179682CCA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bwMode="auto">
          <a:xfrm>
            <a:off x="547688" y="652463"/>
            <a:ext cx="5862637" cy="5915025"/>
          </a:xfrm>
          <a:prstGeom prst="ellipse">
            <a:avLst/>
          </a:prstGeom>
          <a:noFill/>
          <a:ln>
            <a:solidFill>
              <a:schemeClr val="bg1"/>
            </a:solidFill>
          </a:ln>
        </p:spPr>
      </p:pic>
      <p:sp>
        <p:nvSpPr>
          <p:cNvPr id="7" name="Content Placeholder 3">
            <a:extLst>
              <a:ext uri="{FF2B5EF4-FFF2-40B4-BE49-F238E27FC236}">
                <a16:creationId xmlns:a16="http://schemas.microsoft.com/office/drawing/2014/main" id="{421C73CC-A580-A166-4D81-5275868E0A86}"/>
              </a:ext>
            </a:extLst>
          </p:cNvPr>
          <p:cNvSpPr txBox="1">
            <a:spLocks/>
          </p:cNvSpPr>
          <p:nvPr/>
        </p:nvSpPr>
        <p:spPr>
          <a:xfrm>
            <a:off x="6564312" y="1751076"/>
            <a:ext cx="5080000" cy="43053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90000"/>
              </a:lnSpc>
              <a:spcBef>
                <a:spcPts val="600"/>
              </a:spcBef>
              <a:spcAft>
                <a:spcPts val="600"/>
              </a:spcAft>
              <a:buClrTx/>
              <a:buSzTx/>
              <a:buFont typeface="Arial" panose="020B0604020202020204" pitchFamily="34" charset="0"/>
              <a:buBlip>
                <a:blip r:embed="rId3"/>
              </a:buBlip>
              <a:tabLst/>
              <a:defRPr/>
            </a:pPr>
            <a:r>
              <a:rPr kumimoji="0" lang="en-GB" sz="2000" b="0" i="0" u="none" strike="noStrike" kern="1200" cap="none" spc="0" normalizeH="0" baseline="0" noProof="0" dirty="0">
                <a:ln>
                  <a:noFill/>
                </a:ln>
                <a:solidFill>
                  <a:srgbClr val="FFFFFF"/>
                </a:solidFill>
                <a:effectLst/>
                <a:uLnTx/>
                <a:uFillTx/>
                <a:latin typeface="Ubuntu" panose="020B0504030602030204" pitchFamily="34" charset="0"/>
                <a:ea typeface="Tahoma" panose="020B0604030504040204" pitchFamily="34" charset="0"/>
                <a:cs typeface="Tahoma" panose="020B0604030504040204" pitchFamily="34" charset="0"/>
              </a:rPr>
              <a:t>The call for Peer Reviews is open until </a:t>
            </a:r>
            <a:r>
              <a:rPr kumimoji="0" lang="en-GB" sz="2000" b="1"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30</a:t>
            </a:r>
            <a:r>
              <a:rPr kumimoji="0" lang="en-GB" sz="2000" b="1" i="0" u="none" strike="noStrike" kern="1200" cap="none" spc="0" normalizeH="0" baseline="3000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th</a:t>
            </a:r>
            <a:r>
              <a:rPr kumimoji="0" lang="en-GB" sz="2000" b="1"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 of April</a:t>
            </a:r>
            <a:r>
              <a:rPr kumimoji="0" lang="en-GB" sz="2000" b="0" i="0" u="none" strike="noStrike" kern="1200" cap="none" spc="0" normalizeH="0" baseline="0" noProof="0" dirty="0">
                <a:ln>
                  <a:noFill/>
                </a:ln>
                <a:solidFill>
                  <a:srgbClr val="FFFFFF"/>
                </a:solidFill>
                <a:effectLst/>
                <a:uLnTx/>
                <a:uFillTx/>
                <a:latin typeface="Ubuntu" panose="020B0504030602030204" pitchFamily="34" charset="0"/>
                <a:ea typeface="Tahoma" panose="020B0604030504040204" pitchFamily="34" charset="0"/>
                <a:cs typeface="Tahoma" panose="020B0604030504040204" pitchFamily="34" charset="0"/>
              </a:rPr>
              <a:t> 12:00 CET</a:t>
            </a:r>
          </a:p>
          <a:p>
            <a:pPr marL="285750" marR="0" lvl="0" indent="-285750" algn="just" defTabSz="914400" rtl="0" eaLnBrk="1" fontAlgn="auto" latinLnBrk="0" hangingPunct="1">
              <a:lnSpc>
                <a:spcPct val="90000"/>
              </a:lnSpc>
              <a:spcBef>
                <a:spcPts val="600"/>
              </a:spcBef>
              <a:spcAft>
                <a:spcPts val="600"/>
              </a:spcAft>
              <a:buClrTx/>
              <a:buSzTx/>
              <a:buFont typeface="Arial" panose="020B0604020202020204" pitchFamily="34" charset="0"/>
              <a:buBlip>
                <a:blip r:embed="rId3"/>
              </a:buBlip>
              <a:tabLst/>
              <a:defRPr/>
            </a:pPr>
            <a:r>
              <a:rPr kumimoji="0" lang="en-GB" sz="2000" b="0" i="0" u="none" strike="noStrike" kern="1200" cap="none" spc="0" normalizeH="0" baseline="0" noProof="0" dirty="0">
                <a:ln>
                  <a:noFill/>
                </a:ln>
                <a:solidFill>
                  <a:srgbClr val="FFFFFF"/>
                </a:solidFill>
                <a:effectLst/>
                <a:uLnTx/>
                <a:uFillTx/>
                <a:latin typeface="Ubuntu" panose="020B0504030602030204" pitchFamily="34" charset="0"/>
                <a:ea typeface="+mn-ea"/>
                <a:cs typeface="+mn-cs"/>
              </a:rPr>
              <a:t>You can apply to be a </a:t>
            </a:r>
            <a:r>
              <a:rPr kumimoji="0" lang="en-GB" sz="2000" b="1" i="0" u="none" strike="noStrike" kern="1200" cap="none" spc="0" normalizeH="0" baseline="0" noProof="0" dirty="0">
                <a:ln>
                  <a:noFill/>
                </a:ln>
                <a:solidFill>
                  <a:srgbClr val="0C114D"/>
                </a:solidFill>
                <a:effectLst/>
                <a:uLnTx/>
                <a:uFillTx/>
                <a:latin typeface="Ubuntu" panose="020B0504030602030204" pitchFamily="34" charset="0"/>
                <a:ea typeface="+mn-ea"/>
                <a:cs typeface="+mn-cs"/>
              </a:rPr>
              <a:t>City under Review, a Peer Reviewer, or both</a:t>
            </a:r>
            <a:r>
              <a:rPr kumimoji="0" lang="en-GB" sz="2000" b="0" i="0" u="none" strike="noStrike" kern="1200" cap="none" spc="0" normalizeH="0" baseline="0" noProof="0" dirty="0">
                <a:ln>
                  <a:noFill/>
                </a:ln>
                <a:solidFill>
                  <a:srgbClr val="FFFFFF"/>
                </a:solidFill>
                <a:effectLst/>
                <a:uLnTx/>
                <a:uFillTx/>
                <a:latin typeface="Ubuntu" panose="020B0504030602030204" pitchFamily="34" charset="0"/>
                <a:ea typeface="+mn-ea"/>
                <a:cs typeface="+mn-cs"/>
              </a:rPr>
              <a:t>! </a:t>
            </a:r>
          </a:p>
          <a:p>
            <a:pPr marL="285750" marR="0" lvl="0" indent="-285750" algn="just" defTabSz="914400" rtl="0" eaLnBrk="1" fontAlgn="auto" latinLnBrk="0" hangingPunct="1">
              <a:lnSpc>
                <a:spcPct val="90000"/>
              </a:lnSpc>
              <a:spcBef>
                <a:spcPts val="600"/>
              </a:spcBef>
              <a:spcAft>
                <a:spcPts val="600"/>
              </a:spcAft>
              <a:buClrTx/>
              <a:buSzTx/>
              <a:buFont typeface="Arial" panose="020B0604020202020204" pitchFamily="34" charset="0"/>
              <a:buBlip>
                <a:blip r:embed="rId3"/>
              </a:buBlip>
              <a:tabLst/>
              <a:defRPr/>
            </a:pPr>
            <a:endParaRPr kumimoji="0" lang="en-GB" sz="2000" b="0" i="0" u="none" strike="noStrike" kern="1200" cap="none" spc="0" normalizeH="0" baseline="0" noProof="0" dirty="0">
              <a:ln>
                <a:noFill/>
              </a:ln>
              <a:solidFill>
                <a:srgbClr val="FFFFFF"/>
              </a:solidFill>
              <a:effectLst/>
              <a:uLnTx/>
              <a:uFillTx/>
              <a:latin typeface="Ubuntu" panose="020B0504030602030204" pitchFamily="34" charset="0"/>
              <a:ea typeface="+mn-ea"/>
              <a:cs typeface="+mn-cs"/>
            </a:endParaRPr>
          </a:p>
          <a:p>
            <a:pPr marL="285750" marR="0" lvl="0" indent="-285750" algn="just" defTabSz="914400" rtl="0" eaLnBrk="1" fontAlgn="auto" latinLnBrk="0" hangingPunct="1">
              <a:lnSpc>
                <a:spcPct val="90000"/>
              </a:lnSpc>
              <a:spcBef>
                <a:spcPts val="600"/>
              </a:spcBef>
              <a:spcAft>
                <a:spcPts val="600"/>
              </a:spcAft>
              <a:buClrTx/>
              <a:buSzTx/>
              <a:buFont typeface="Arial" panose="020B0604020202020204" pitchFamily="34" charset="0"/>
              <a:buBlip>
                <a:blip r:embed="rId3"/>
              </a:buBlip>
              <a:tabLst/>
              <a:defRPr/>
            </a:pPr>
            <a:r>
              <a:rPr kumimoji="0" lang="en-GB" sz="2000" b="0" i="0" u="none" strike="noStrike" kern="1200" cap="none" spc="0" normalizeH="0" baseline="0" noProof="0" dirty="0">
                <a:ln>
                  <a:noFill/>
                </a:ln>
                <a:solidFill>
                  <a:srgbClr val="FFFFFF"/>
                </a:solidFill>
                <a:effectLst/>
                <a:uLnTx/>
                <a:uFillTx/>
                <a:latin typeface="Ubuntu" panose="020B0504030602030204" pitchFamily="34" charset="0"/>
                <a:ea typeface="+mn-ea"/>
                <a:cs typeface="+mn-cs"/>
              </a:rPr>
              <a:t>To learn more about the call:</a:t>
            </a:r>
          </a:p>
          <a:p>
            <a:pPr marL="685800" marR="0" lvl="1" indent="-228600" algn="just"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FFFFFF"/>
                </a:solidFill>
                <a:effectLst/>
                <a:uLnTx/>
                <a:uFillTx/>
                <a:latin typeface="Ubuntu" panose="020B0504030602030204" pitchFamily="34" charset="0"/>
                <a:ea typeface="+mn-ea"/>
                <a:cs typeface="+mn-cs"/>
              </a:rPr>
              <a:t>Check the page of the call on the </a:t>
            </a:r>
            <a:r>
              <a:rPr kumimoji="0" lang="en-GB" sz="2000" b="0" i="0" u="none" strike="noStrike" kern="1200" cap="none" spc="0" normalizeH="0" baseline="0" noProof="0" dirty="0">
                <a:ln>
                  <a:noFill/>
                </a:ln>
                <a:solidFill>
                  <a:srgbClr val="FFFFFF"/>
                </a:solidFill>
                <a:effectLst/>
                <a:uLnTx/>
                <a:uFillTx/>
                <a:latin typeface="Ubuntu" panose="020B0504030602030204" pitchFamily="34" charset="0"/>
                <a:ea typeface="+mn-ea"/>
                <a:cs typeface="+mn-cs"/>
                <a:hlinkClick r:id="rId4">
                  <a:extLst>
                    <a:ext uri="{A12FA001-AC4F-418D-AE19-62706E023703}">
                      <ahyp:hlinkClr xmlns:ahyp="http://schemas.microsoft.com/office/drawing/2018/hyperlinkcolor" val="tx"/>
                    </a:ext>
                  </a:extLst>
                </a:hlinkClick>
              </a:rPr>
              <a:t>EUI website</a:t>
            </a:r>
            <a:endParaRPr kumimoji="0" lang="en-GB" sz="2000" b="0" i="0" u="none" strike="noStrike" kern="1200" cap="none" spc="0" normalizeH="0" baseline="0" noProof="0" dirty="0">
              <a:ln>
                <a:noFill/>
              </a:ln>
              <a:solidFill>
                <a:srgbClr val="FFFFFF"/>
              </a:solidFill>
              <a:effectLst/>
              <a:uLnTx/>
              <a:uFillTx/>
              <a:latin typeface="Ubuntu" panose="020B0504030602030204" pitchFamily="34" charset="0"/>
              <a:ea typeface="+mn-ea"/>
              <a:cs typeface="+mn-cs"/>
            </a:endParaRPr>
          </a:p>
          <a:p>
            <a:pPr marL="685800" marR="0" lvl="1" indent="-228600" algn="just"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FFFFFF"/>
                </a:solidFill>
                <a:effectLst/>
                <a:uLnTx/>
                <a:uFillTx/>
                <a:latin typeface="Ubuntu" panose="020B0504030602030204" pitchFamily="34" charset="0"/>
                <a:ea typeface="+mn-ea"/>
                <a:cs typeface="+mn-cs"/>
              </a:rPr>
              <a:t>Read the </a:t>
            </a:r>
            <a:r>
              <a:rPr kumimoji="0" lang="en-GB" sz="2000" b="0" i="0" u="none" strike="noStrike" kern="1200" cap="none" spc="0" normalizeH="0" baseline="0" noProof="0" dirty="0">
                <a:ln>
                  <a:noFill/>
                </a:ln>
                <a:solidFill>
                  <a:srgbClr val="FFFFFF"/>
                </a:solidFill>
                <a:effectLst/>
                <a:uLnTx/>
                <a:uFillTx/>
                <a:latin typeface="Ubuntu" panose="020B0504030602030204" pitchFamily="34" charset="0"/>
                <a:ea typeface="+mn-ea"/>
                <a:cs typeface="+mn-cs"/>
                <a:hlinkClick r:id="rId5">
                  <a:extLst>
                    <a:ext uri="{A12FA001-AC4F-418D-AE19-62706E023703}">
                      <ahyp:hlinkClr xmlns:ahyp="http://schemas.microsoft.com/office/drawing/2018/hyperlinkcolor" val="tx"/>
                    </a:ext>
                  </a:extLst>
                </a:hlinkClick>
              </a:rPr>
              <a:t>Guidance for applicants</a:t>
            </a:r>
            <a:r>
              <a:rPr kumimoji="0" lang="en-GB" sz="2000" b="0" i="0" u="none" strike="noStrike" kern="1200" cap="none" spc="0" normalizeH="0" baseline="0" noProof="0" dirty="0">
                <a:ln>
                  <a:noFill/>
                </a:ln>
                <a:solidFill>
                  <a:srgbClr val="FFFFFF"/>
                </a:solidFill>
                <a:effectLst/>
                <a:uLnTx/>
                <a:uFillTx/>
                <a:latin typeface="Ubuntu" panose="020B0504030602030204" pitchFamily="34" charset="0"/>
                <a:ea typeface="+mn-ea"/>
                <a:cs typeface="+mn-cs"/>
              </a:rPr>
              <a:t> </a:t>
            </a:r>
          </a:p>
          <a:p>
            <a:pPr marL="685800" marR="0" lvl="1" indent="-228600" algn="just"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GB" sz="2000" dirty="0">
                <a:solidFill>
                  <a:srgbClr val="FFFFFF"/>
                </a:solidFill>
                <a:latin typeface="Ubuntu" panose="020B0504030602030204" pitchFamily="34" charset="0"/>
              </a:rPr>
              <a:t>Book a </a:t>
            </a:r>
            <a:r>
              <a:rPr lang="en-GB" sz="2000" dirty="0">
                <a:solidFill>
                  <a:schemeClr val="bg1"/>
                </a:solidFill>
                <a:latin typeface="Ubuntu" panose="020B0504030602030204" pitchFamily="34" charset="0"/>
                <a:hlinkClick r:id="rId6">
                  <a:extLst>
                    <a:ext uri="{A12FA001-AC4F-418D-AE19-62706E023703}">
                      <ahyp:hlinkClr xmlns:ahyp="http://schemas.microsoft.com/office/drawing/2018/hyperlinkcolor" val="tx"/>
                    </a:ext>
                  </a:extLst>
                </a:hlinkClick>
              </a:rPr>
              <a:t>30-min online call</a:t>
            </a:r>
            <a:r>
              <a:rPr lang="en-GB" sz="2000" dirty="0">
                <a:solidFill>
                  <a:schemeClr val="bg1"/>
                </a:solidFill>
                <a:latin typeface="Ubuntu" panose="020B0504030602030204" pitchFamily="34" charset="0"/>
              </a:rPr>
              <a:t> </a:t>
            </a:r>
            <a:r>
              <a:rPr lang="en-GB" sz="2000" dirty="0">
                <a:solidFill>
                  <a:srgbClr val="FFFFFF"/>
                </a:solidFill>
                <a:latin typeface="Ubuntu" panose="020B0504030602030204" pitchFamily="34" charset="0"/>
              </a:rPr>
              <a:t>with one of the capacity building officers</a:t>
            </a:r>
            <a:endParaRPr kumimoji="0" lang="en-GB" sz="2000" b="0" i="0" u="none" strike="noStrike" kern="1200" cap="none" spc="0" normalizeH="0" baseline="0" noProof="0" dirty="0">
              <a:ln>
                <a:noFill/>
              </a:ln>
              <a:solidFill>
                <a:srgbClr val="FFFFFF"/>
              </a:solidFill>
              <a:effectLst/>
              <a:uLnTx/>
              <a:uFillTx/>
              <a:latin typeface="Ubuntu" panose="020B0504030602030204" pitchFamily="34" charset="0"/>
              <a:ea typeface="+mn-ea"/>
              <a:cs typeface="+mn-cs"/>
            </a:endParaRPr>
          </a:p>
        </p:txBody>
      </p:sp>
      <p:sp>
        <p:nvSpPr>
          <p:cNvPr id="9" name="TextBox 8">
            <a:extLst>
              <a:ext uri="{FF2B5EF4-FFF2-40B4-BE49-F238E27FC236}">
                <a16:creationId xmlns:a16="http://schemas.microsoft.com/office/drawing/2014/main" id="{CA1354BD-57E6-CF61-061B-803CD86270DC}"/>
              </a:ext>
            </a:extLst>
          </p:cNvPr>
          <p:cNvSpPr txBox="1"/>
          <p:nvPr/>
        </p:nvSpPr>
        <p:spPr>
          <a:xfrm>
            <a:off x="6564312" y="652463"/>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600" b="1" i="0" u="none" strike="noStrike" kern="1200" cap="none" spc="0" normalizeH="0" baseline="0" noProof="0" dirty="0">
                <a:ln>
                  <a:noFill/>
                </a:ln>
                <a:solidFill>
                  <a:srgbClr val="FFFFFF"/>
                </a:solidFill>
                <a:effectLst/>
                <a:uLnTx/>
                <a:uFillTx/>
                <a:latin typeface="Ubuntu" panose="020B0504030602030204" pitchFamily="34" charset="0"/>
                <a:ea typeface="+mn-ea"/>
                <a:cs typeface="+mn-cs"/>
              </a:rPr>
              <a:t>Call for Peer </a:t>
            </a:r>
            <a:r>
              <a:rPr kumimoji="0" lang="fr-BE" sz="3600" b="1" i="0" u="none" strike="noStrike" kern="1200" cap="none" spc="0" normalizeH="0" baseline="0" noProof="0" dirty="0" err="1">
                <a:ln>
                  <a:noFill/>
                </a:ln>
                <a:solidFill>
                  <a:srgbClr val="FFFFFF"/>
                </a:solidFill>
                <a:effectLst/>
                <a:uLnTx/>
                <a:uFillTx/>
                <a:latin typeface="Ubuntu" panose="020B0504030602030204" pitchFamily="34" charset="0"/>
                <a:ea typeface="+mn-ea"/>
                <a:cs typeface="+mn-cs"/>
              </a:rPr>
              <a:t>Reviews</a:t>
            </a:r>
            <a:endParaRPr kumimoji="0" lang="en-GB" sz="3600" b="1" i="0" u="none" strike="noStrike" kern="1200" cap="none" spc="0" normalizeH="0" baseline="0" noProof="0" dirty="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2983753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4" name="TITLE">
            <a:extLst>
              <a:ext uri="{FF2B5EF4-FFF2-40B4-BE49-F238E27FC236}">
                <a16:creationId xmlns:a16="http://schemas.microsoft.com/office/drawing/2014/main" id="{6C7E8C0C-16AC-4AEC-93B3-93CA37C30592}"/>
              </a:ext>
            </a:extLst>
          </p:cNvPr>
          <p:cNvSpPr txBox="1"/>
          <p:nvPr/>
        </p:nvSpPr>
        <p:spPr>
          <a:xfrm>
            <a:off x="488997" y="333643"/>
            <a:ext cx="9945490" cy="707886"/>
          </a:xfrm>
          <a:prstGeom prst="rect">
            <a:avLst/>
          </a:prstGeom>
          <a:noFill/>
        </p:spPr>
        <p:txBody>
          <a:bodyPr wrap="square" rtlCol="0">
            <a:spAutoFit/>
          </a:bodyPr>
          <a:lstStyle/>
          <a:p>
            <a:r>
              <a:rPr lang="fr-BE" sz="4000" b="1" dirty="0">
                <a:solidFill>
                  <a:srgbClr val="1EA595"/>
                </a:solidFill>
                <a:latin typeface="Ubuntu" panose="020B0504030602030204" pitchFamily="34" charset="0"/>
                <a:ea typeface="Tahoma" panose="020B0604030504040204" pitchFamily="34" charset="0"/>
                <a:cs typeface="Tahoma" panose="020B0604030504040204" pitchFamily="34" charset="0"/>
              </a:rPr>
              <a:t>2024 Peer </a:t>
            </a:r>
            <a:r>
              <a:rPr lang="fr-BE" sz="4000" b="1" dirty="0" err="1">
                <a:solidFill>
                  <a:srgbClr val="1EA595"/>
                </a:solidFill>
                <a:latin typeface="Ubuntu" panose="020B0504030602030204" pitchFamily="34" charset="0"/>
                <a:ea typeface="Tahoma" panose="020B0604030504040204" pitchFamily="34" charset="0"/>
                <a:cs typeface="Tahoma" panose="020B0604030504040204" pitchFamily="34" charset="0"/>
              </a:rPr>
              <a:t>Reviews</a:t>
            </a:r>
            <a:r>
              <a:rPr lang="fr-BE" sz="4000" b="1" dirty="0">
                <a:solidFill>
                  <a:srgbClr val="1EA595"/>
                </a:solidFill>
                <a:latin typeface="Ubuntu" panose="020B0504030602030204" pitchFamily="34" charset="0"/>
                <a:ea typeface="Tahoma" panose="020B0604030504040204" pitchFamily="34" charset="0"/>
                <a:cs typeface="Tahoma" panose="020B0604030504040204" pitchFamily="34" charset="0"/>
              </a:rPr>
              <a:t> timeline</a:t>
            </a:r>
            <a:endParaRPr lang="fr-FR" sz="4000" b="1" dirty="0">
              <a:solidFill>
                <a:srgbClr val="1EA595"/>
              </a:solidFill>
              <a:latin typeface="Ubuntu" panose="020B050403060203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C20DBB55-984C-3354-1E61-F010D3A843C3}"/>
              </a:ext>
            </a:extLst>
          </p:cNvPr>
          <p:cNvSpPr txBox="1"/>
          <p:nvPr/>
        </p:nvSpPr>
        <p:spPr>
          <a:xfrm>
            <a:off x="5396683" y="3200683"/>
            <a:ext cx="2111903" cy="523220"/>
          </a:xfrm>
          <a:prstGeom prst="rect">
            <a:avLst/>
          </a:prstGeom>
          <a:noFill/>
        </p:spPr>
        <p:txBody>
          <a:bodyPr wrap="square">
            <a:spAutoFit/>
          </a:bodyPr>
          <a:lstStyle/>
          <a:p>
            <a:pPr algn="ctr"/>
            <a:r>
              <a:rPr lang="en-GB" sz="1400" b="1" dirty="0">
                <a:solidFill>
                  <a:srgbClr val="002060"/>
                </a:solidFill>
                <a:latin typeface="Tahoma" panose="020B0604030504040204" pitchFamily="34" charset="0"/>
                <a:ea typeface="Calibri" panose="020F0502020204030204" pitchFamily="34" charset="0"/>
                <a:cs typeface="Times New Roman" panose="02020603050405020304" pitchFamily="18" charset="0"/>
              </a:rPr>
              <a:t>30 April: Call closes</a:t>
            </a:r>
            <a:r>
              <a:rPr lang="en-GB" sz="1400" dirty="0">
                <a:solidFill>
                  <a:srgbClr val="002060"/>
                </a:solidFill>
                <a:latin typeface="Tahoma" panose="020B0604030504040204" pitchFamily="34" charset="0"/>
                <a:ea typeface="Calibri" panose="020F0502020204030204" pitchFamily="34" charset="0"/>
                <a:cs typeface="Times New Roman" panose="02020603050405020304" pitchFamily="18" charset="0"/>
              </a:rPr>
              <a:t>, deadline for applications</a:t>
            </a:r>
            <a:endParaRPr lang="en-GB" sz="14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1285D4D-5FF0-F813-CCA5-4F3851CA78AB}"/>
              </a:ext>
            </a:extLst>
          </p:cNvPr>
          <p:cNvSpPr txBox="1"/>
          <p:nvPr/>
        </p:nvSpPr>
        <p:spPr>
          <a:xfrm>
            <a:off x="6096000" y="4782256"/>
            <a:ext cx="2464528" cy="738664"/>
          </a:xfrm>
          <a:prstGeom prst="rect">
            <a:avLst/>
          </a:prstGeom>
          <a:noFill/>
        </p:spPr>
        <p:txBody>
          <a:bodyPr wrap="square">
            <a:spAutoFit/>
          </a:bodyPr>
          <a:lstStyle/>
          <a:p>
            <a:pPr algn="ctr"/>
            <a:r>
              <a:rPr lang="en-GB" sz="1400" dirty="0">
                <a:solidFill>
                  <a:srgbClr val="002060"/>
                </a:solidFill>
                <a:latin typeface="Tahoma" panose="020B0604030504040204" pitchFamily="34" charset="0"/>
                <a:ea typeface="Calibri" panose="020F0502020204030204" pitchFamily="34" charset="0"/>
                <a:cs typeface="Times New Roman" panose="02020603050405020304" pitchFamily="18" charset="0"/>
              </a:rPr>
              <a:t>After 14 May: announcement of </a:t>
            </a:r>
            <a:r>
              <a:rPr lang="en-GB" sz="1400" b="1" dirty="0">
                <a:solidFill>
                  <a:srgbClr val="002060"/>
                </a:solidFill>
                <a:latin typeface="Tahoma" panose="020B0604030504040204" pitchFamily="34" charset="0"/>
                <a:ea typeface="Calibri" panose="020F0502020204030204" pitchFamily="34" charset="0"/>
                <a:cs typeface="Times New Roman" panose="02020603050405020304" pitchFamily="18" charset="0"/>
              </a:rPr>
              <a:t>call results</a:t>
            </a:r>
          </a:p>
        </p:txBody>
      </p:sp>
      <p:sp>
        <p:nvSpPr>
          <p:cNvPr id="13" name="TextBox 12">
            <a:extLst>
              <a:ext uri="{FF2B5EF4-FFF2-40B4-BE49-F238E27FC236}">
                <a16:creationId xmlns:a16="http://schemas.microsoft.com/office/drawing/2014/main" id="{7F004732-B4C3-BB77-4B96-08C4BBD6DFAB}"/>
              </a:ext>
            </a:extLst>
          </p:cNvPr>
          <p:cNvSpPr txBox="1"/>
          <p:nvPr/>
        </p:nvSpPr>
        <p:spPr>
          <a:xfrm>
            <a:off x="7616232" y="2622846"/>
            <a:ext cx="2408654" cy="1169551"/>
          </a:xfrm>
          <a:prstGeom prst="rect">
            <a:avLst/>
          </a:prstGeom>
          <a:noFill/>
        </p:spPr>
        <p:txBody>
          <a:bodyPr wrap="square">
            <a:spAutoFit/>
          </a:bodyPr>
          <a:lstStyle/>
          <a:p>
            <a:pPr algn="ctr"/>
            <a:r>
              <a:rPr lang="en-GB" sz="1400" b="1" dirty="0">
                <a:solidFill>
                  <a:srgbClr val="002060"/>
                </a:solidFill>
                <a:latin typeface="Tahoma" panose="020B0604030504040204" pitchFamily="34" charset="0"/>
                <a:ea typeface="Calibri" panose="020F0502020204030204" pitchFamily="34" charset="0"/>
                <a:cs typeface="Times New Roman" panose="02020603050405020304" pitchFamily="18" charset="0"/>
              </a:rPr>
              <a:t>End of June</a:t>
            </a:r>
            <a:r>
              <a:rPr lang="en-GB" sz="1400" dirty="0">
                <a:solidFill>
                  <a:srgbClr val="002060"/>
                </a:solidFill>
                <a:latin typeface="Tahoma" panose="020B0604030504040204" pitchFamily="34" charset="0"/>
                <a:ea typeface="Calibri" panose="020F0502020204030204" pitchFamily="34" charset="0"/>
                <a:cs typeface="Times New Roman" panose="02020603050405020304" pitchFamily="18" charset="0"/>
              </a:rPr>
              <a:t>: decision on dates and location of Peer Review events &amp; final composition of peer review groups</a:t>
            </a:r>
            <a:endParaRPr lang="en-GB" sz="14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85953BA-BBCC-9D66-CFDA-A8A0E7469136}"/>
              </a:ext>
            </a:extLst>
          </p:cNvPr>
          <p:cNvSpPr txBox="1"/>
          <p:nvPr/>
        </p:nvSpPr>
        <p:spPr>
          <a:xfrm>
            <a:off x="2898141" y="4733637"/>
            <a:ext cx="2241770" cy="738664"/>
          </a:xfrm>
          <a:prstGeom prst="rect">
            <a:avLst/>
          </a:prstGeom>
          <a:noFill/>
        </p:spPr>
        <p:txBody>
          <a:bodyPr wrap="square">
            <a:spAutoFit/>
          </a:bodyPr>
          <a:lstStyle/>
          <a:p>
            <a:pPr algn="ctr"/>
            <a:r>
              <a:rPr lang="en-GB" sz="1400" b="1" dirty="0">
                <a:solidFill>
                  <a:srgbClr val="002060"/>
                </a:solidFill>
                <a:latin typeface="Tahoma" panose="020B0604030504040204" pitchFamily="34" charset="0"/>
                <a:ea typeface="Calibri" panose="020F0502020204030204" pitchFamily="34" charset="0"/>
                <a:cs typeface="Times New Roman" panose="02020603050405020304" pitchFamily="18" charset="0"/>
              </a:rPr>
              <a:t>9 April </a:t>
            </a:r>
            <a:r>
              <a:rPr lang="en-GB" sz="1400" dirty="0">
                <a:solidFill>
                  <a:srgbClr val="002060"/>
                </a:solidFill>
                <a:latin typeface="Tahoma" panose="020B0604030504040204" pitchFamily="34" charset="0"/>
                <a:ea typeface="Calibri" panose="020F0502020204030204" pitchFamily="34" charset="0"/>
                <a:cs typeface="Times New Roman" panose="02020603050405020304" pitchFamily="18" charset="0"/>
              </a:rPr>
              <a:t>10:30 -12:00</a:t>
            </a:r>
          </a:p>
          <a:p>
            <a:pPr algn="ctr"/>
            <a:r>
              <a:rPr lang="en-GB" sz="1400" b="1" dirty="0">
                <a:solidFill>
                  <a:srgbClr val="002060"/>
                </a:solidFill>
                <a:latin typeface="Tahoma" panose="020B0604030504040204" pitchFamily="34" charset="0"/>
                <a:ea typeface="Calibri" panose="020F0502020204030204" pitchFamily="34" charset="0"/>
                <a:cs typeface="Times New Roman" panose="02020603050405020304" pitchFamily="18" charset="0"/>
              </a:rPr>
              <a:t>Peer Reviews </a:t>
            </a:r>
            <a:r>
              <a:rPr lang="en-GB" sz="1400" b="1" dirty="0">
                <a:solidFill>
                  <a:srgbClr val="002060"/>
                </a:solidFill>
                <a:latin typeface="Tahoma" panose="020B0604030504040204" pitchFamily="34" charset="0"/>
                <a:ea typeface="Calibri" panose="020F0502020204030204" pitchFamily="34" charset="0"/>
                <a:cs typeface="Times New Roman" panose="02020603050405020304" pitchFamily="18" charset="0"/>
                <a:hlinkClick r:id="rId3"/>
              </a:rPr>
              <a:t>online info session</a:t>
            </a:r>
            <a:endParaRPr lang="en-GB" sz="1400" b="1" dirty="0">
              <a:solidFill>
                <a:srgbClr val="002060"/>
              </a:solidFill>
              <a:latin typeface="Tahoma" panose="020B0604030504040204" pitchFamily="34" charset="0"/>
              <a:ea typeface="Calibri" panose="020F0502020204030204" pitchFamily="34"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3D40852D-7D23-CEEF-F088-2890E7371B6E}"/>
              </a:ext>
            </a:extLst>
          </p:cNvPr>
          <p:cNvCxnSpPr>
            <a:cxnSpLocks/>
          </p:cNvCxnSpPr>
          <p:nvPr/>
        </p:nvCxnSpPr>
        <p:spPr>
          <a:xfrm flipV="1">
            <a:off x="1002539" y="4233831"/>
            <a:ext cx="11071948" cy="1838"/>
          </a:xfrm>
          <a:prstGeom prst="line">
            <a:avLst/>
          </a:prstGeom>
          <a:ln w="76200">
            <a:prstDash val="solid"/>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E161A8F0-E79E-80B5-7F70-C9DD7BE86532}"/>
              </a:ext>
            </a:extLst>
          </p:cNvPr>
          <p:cNvCxnSpPr>
            <a:cxnSpLocks/>
          </p:cNvCxnSpPr>
          <p:nvPr/>
        </p:nvCxnSpPr>
        <p:spPr>
          <a:xfrm>
            <a:off x="10950766" y="4235669"/>
            <a:ext cx="1260000" cy="0"/>
          </a:xfrm>
          <a:prstGeom prst="line">
            <a:avLst/>
          </a:prstGeom>
          <a:ln w="76200">
            <a:prstDash val="dash"/>
            <a:tailEnd type="stealth"/>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E5B08A90-0B84-441D-6681-266E806D180A}"/>
              </a:ext>
            </a:extLst>
          </p:cNvPr>
          <p:cNvCxnSpPr>
            <a:cxnSpLocks/>
          </p:cNvCxnSpPr>
          <p:nvPr/>
        </p:nvCxnSpPr>
        <p:spPr>
          <a:xfrm>
            <a:off x="64264" y="4233831"/>
            <a:ext cx="1008000" cy="0"/>
          </a:xfrm>
          <a:prstGeom prst="line">
            <a:avLst/>
          </a:prstGeom>
          <a:ln w="76200">
            <a:prstDash val="dash"/>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907782EA-AFE5-DE53-88D5-3EE920C943D6}"/>
              </a:ext>
            </a:extLst>
          </p:cNvPr>
          <p:cNvCxnSpPr/>
          <p:nvPr/>
        </p:nvCxnSpPr>
        <p:spPr>
          <a:xfrm>
            <a:off x="6320951" y="3735586"/>
            <a:ext cx="0" cy="441434"/>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4B5C2723-27DF-109B-1230-2BA02C4026FA}"/>
              </a:ext>
            </a:extLst>
          </p:cNvPr>
          <p:cNvCxnSpPr>
            <a:cxnSpLocks/>
          </p:cNvCxnSpPr>
          <p:nvPr/>
        </p:nvCxnSpPr>
        <p:spPr>
          <a:xfrm>
            <a:off x="7327822" y="4305774"/>
            <a:ext cx="0" cy="441434"/>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21CA1505-9A2D-9F03-FCA0-9EB7CEDD633B}"/>
              </a:ext>
            </a:extLst>
          </p:cNvPr>
          <p:cNvCxnSpPr/>
          <p:nvPr/>
        </p:nvCxnSpPr>
        <p:spPr>
          <a:xfrm>
            <a:off x="8820559" y="3813159"/>
            <a:ext cx="0" cy="441434"/>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90DC506B-1043-C028-9ECB-A6D18D84018F}"/>
              </a:ext>
            </a:extLst>
          </p:cNvPr>
          <p:cNvCxnSpPr>
            <a:cxnSpLocks/>
          </p:cNvCxnSpPr>
          <p:nvPr/>
        </p:nvCxnSpPr>
        <p:spPr>
          <a:xfrm>
            <a:off x="4052830" y="4233831"/>
            <a:ext cx="0" cy="441434"/>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cxnSp>
        <p:nvCxnSpPr>
          <p:cNvPr id="2" name="Straight Connector 1">
            <a:extLst>
              <a:ext uri="{FF2B5EF4-FFF2-40B4-BE49-F238E27FC236}">
                <a16:creationId xmlns:a16="http://schemas.microsoft.com/office/drawing/2014/main" id="{D879EF7C-FB27-7A9C-34A4-7F0BD6C8CAFB}"/>
              </a:ext>
            </a:extLst>
          </p:cNvPr>
          <p:cNvCxnSpPr>
            <a:cxnSpLocks/>
          </p:cNvCxnSpPr>
          <p:nvPr/>
        </p:nvCxnSpPr>
        <p:spPr>
          <a:xfrm>
            <a:off x="1575060" y="3792397"/>
            <a:ext cx="0" cy="441434"/>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53FC9ECD-25B5-BCCC-D79A-AB480F2D1220}"/>
              </a:ext>
            </a:extLst>
          </p:cNvPr>
          <p:cNvSpPr txBox="1"/>
          <p:nvPr/>
        </p:nvSpPr>
        <p:spPr>
          <a:xfrm>
            <a:off x="304803" y="3379467"/>
            <a:ext cx="2719147" cy="307777"/>
          </a:xfrm>
          <a:prstGeom prst="rect">
            <a:avLst/>
          </a:prstGeom>
          <a:noFill/>
        </p:spPr>
        <p:txBody>
          <a:bodyPr wrap="square">
            <a:spAutoFit/>
          </a:bodyPr>
          <a:lstStyle/>
          <a:p>
            <a:pPr algn="ctr"/>
            <a:r>
              <a:rPr lang="en-GB" sz="1400" b="1" dirty="0">
                <a:solidFill>
                  <a:srgbClr val="002060"/>
                </a:solidFill>
                <a:latin typeface="Tahoma" panose="020B0604030504040204" pitchFamily="34" charset="0"/>
                <a:ea typeface="Calibri" panose="020F0502020204030204" pitchFamily="34" charset="0"/>
                <a:cs typeface="Times New Roman" panose="02020603050405020304" pitchFamily="18" charset="0"/>
              </a:rPr>
              <a:t>12 March: </a:t>
            </a:r>
            <a:r>
              <a:rPr lang="en-GB" sz="1400" b="1" dirty="0">
                <a:solidFill>
                  <a:srgbClr val="002060"/>
                </a:solidFill>
                <a:latin typeface="Tahoma" panose="020B0604030504040204" pitchFamily="34" charset="0"/>
                <a:ea typeface="Calibri" panose="020F0502020204030204" pitchFamily="34" charset="0"/>
                <a:cs typeface="Times New Roman" panose="02020603050405020304" pitchFamily="18" charset="0"/>
                <a:hlinkClick r:id="rId4"/>
              </a:rPr>
              <a:t>Call open</a:t>
            </a:r>
            <a:endParaRPr lang="en-GB" sz="1400" b="1" dirty="0">
              <a:solidFill>
                <a:srgbClr val="002060"/>
              </a:solidFill>
              <a:latin typeface="Tahoma" panose="020B0604030504040204" pitchFamily="34" charset="0"/>
              <a:ea typeface="Calibri" panose="020F0502020204030204" pitchFamily="34" charset="0"/>
              <a:cs typeface="Times New Roman" panose="02020603050405020304" pitchFamily="18" charset="0"/>
            </a:endParaRPr>
          </a:p>
        </p:txBody>
      </p:sp>
      <p:pic>
        <p:nvPicPr>
          <p:cNvPr id="9" name="Picture 8" descr="A poster for a peer reviews event&#10;&#10;Description automatically generated">
            <a:extLst>
              <a:ext uri="{FF2B5EF4-FFF2-40B4-BE49-F238E27FC236}">
                <a16:creationId xmlns:a16="http://schemas.microsoft.com/office/drawing/2014/main" id="{6E8D6471-7874-0596-6C5C-AEF3D69130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4481" y="4643128"/>
            <a:ext cx="2456984" cy="1382054"/>
          </a:xfrm>
          <a:prstGeom prst="rect">
            <a:avLst/>
          </a:prstGeom>
        </p:spPr>
      </p:pic>
      <p:pic>
        <p:nvPicPr>
          <p:cNvPr id="24" name="Picture 23" descr="A person speaking into a microphone&#10;&#10;Description automatically generated">
            <a:extLst>
              <a:ext uri="{FF2B5EF4-FFF2-40B4-BE49-F238E27FC236}">
                <a16:creationId xmlns:a16="http://schemas.microsoft.com/office/drawing/2014/main" id="{2A5D1762-7998-18C2-1014-B8642E5A93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1396" y="2578138"/>
            <a:ext cx="2457600" cy="1382400"/>
          </a:xfrm>
          <a:prstGeom prst="rect">
            <a:avLst/>
          </a:prstGeom>
        </p:spPr>
      </p:pic>
      <p:cxnSp>
        <p:nvCxnSpPr>
          <p:cNvPr id="29" name="Straight Connector 28">
            <a:extLst>
              <a:ext uri="{FF2B5EF4-FFF2-40B4-BE49-F238E27FC236}">
                <a16:creationId xmlns:a16="http://schemas.microsoft.com/office/drawing/2014/main" id="{DDDBDAF3-CA1A-D6A2-5DEC-0114C982C6F1}"/>
              </a:ext>
            </a:extLst>
          </p:cNvPr>
          <p:cNvCxnSpPr>
            <a:cxnSpLocks/>
          </p:cNvCxnSpPr>
          <p:nvPr/>
        </p:nvCxnSpPr>
        <p:spPr>
          <a:xfrm>
            <a:off x="10436949" y="4292203"/>
            <a:ext cx="0" cy="441434"/>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sp>
        <p:nvSpPr>
          <p:cNvPr id="31" name="TextBox 30">
            <a:extLst>
              <a:ext uri="{FF2B5EF4-FFF2-40B4-BE49-F238E27FC236}">
                <a16:creationId xmlns:a16="http://schemas.microsoft.com/office/drawing/2014/main" id="{55154BD0-7596-9174-196D-9A0971928B06}"/>
              </a:ext>
            </a:extLst>
          </p:cNvPr>
          <p:cNvSpPr txBox="1"/>
          <p:nvPr/>
        </p:nvSpPr>
        <p:spPr>
          <a:xfrm>
            <a:off x="9202223" y="4790171"/>
            <a:ext cx="2464528" cy="523220"/>
          </a:xfrm>
          <a:prstGeom prst="rect">
            <a:avLst/>
          </a:prstGeom>
          <a:noFill/>
        </p:spPr>
        <p:txBody>
          <a:bodyPr wrap="square">
            <a:spAutoFit/>
          </a:bodyPr>
          <a:lstStyle/>
          <a:p>
            <a:pPr algn="ctr"/>
            <a:r>
              <a:rPr lang="en-GB" sz="1400" b="1" dirty="0">
                <a:solidFill>
                  <a:srgbClr val="002060"/>
                </a:solidFill>
                <a:latin typeface="Tahoma" panose="020B0604030504040204" pitchFamily="34" charset="0"/>
                <a:ea typeface="Calibri" panose="020F0502020204030204" pitchFamily="34" charset="0"/>
                <a:cs typeface="Times New Roman" panose="02020603050405020304" pitchFamily="18" charset="0"/>
              </a:rPr>
              <a:t>Autumn – winter 2024: 3 Peer Review events</a:t>
            </a:r>
          </a:p>
        </p:txBody>
      </p:sp>
    </p:spTree>
    <p:extLst>
      <p:ext uri="{BB962C8B-B14F-4D97-AF65-F5344CB8AC3E}">
        <p14:creationId xmlns:p14="http://schemas.microsoft.com/office/powerpoint/2010/main" val="683085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3">
            <a:extLst>
              <a:ext uri="{FF2B5EF4-FFF2-40B4-BE49-F238E27FC236}">
                <a16:creationId xmlns:a16="http://schemas.microsoft.com/office/drawing/2014/main" id="{660B18D7-1A43-A844-CEEE-0A3B7CEA9E78}"/>
              </a:ext>
            </a:extLst>
          </p:cNvPr>
          <p:cNvSpPr txBox="1"/>
          <p:nvPr/>
        </p:nvSpPr>
        <p:spPr>
          <a:xfrm>
            <a:off x="4181088" y="2960869"/>
            <a:ext cx="4223008" cy="646331"/>
          </a:xfrm>
          <a:prstGeom prst="rect">
            <a:avLst/>
          </a:prstGeom>
          <a:noFill/>
        </p:spPr>
        <p:txBody>
          <a:bodyPr wrap="square" rtlCol="0">
            <a:spAutoFit/>
          </a:bodyPr>
          <a:lstStyle/>
          <a:p>
            <a:pPr algn="ctr"/>
            <a:r>
              <a:rPr lang="en-GB" sz="3600" b="1" dirty="0">
                <a:solidFill>
                  <a:schemeClr val="accent2"/>
                </a:solidFill>
                <a:latin typeface="Ubuntu" panose="020B0504030602030204" pitchFamily="34" charset="0"/>
                <a:ea typeface="Tahoma" panose="020B0604030504040204" pitchFamily="34" charset="0"/>
                <a:cs typeface="Tahoma" panose="020B0604030504040204" pitchFamily="34" charset="0"/>
              </a:rPr>
              <a:t>Any questions?</a:t>
            </a:r>
            <a:endParaRPr lang="fr-FR" sz="3600" b="1" dirty="0">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6847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D25D2-7BE9-665C-D75F-0F790FC7BC40}"/>
            </a:ext>
          </a:extLst>
        </p:cNvPr>
        <p:cNvGrpSpPr/>
        <p:nvPr/>
      </p:nvGrpSpPr>
      <p:grpSpPr>
        <a:xfrm>
          <a:off x="0" y="0"/>
          <a:ext cx="0" cy="0"/>
          <a:chOff x="0" y="0"/>
          <a:chExt cx="0" cy="0"/>
        </a:xfrm>
      </p:grpSpPr>
      <p:sp>
        <p:nvSpPr>
          <p:cNvPr id="3" name="ZoneTexte 3">
            <a:extLst>
              <a:ext uri="{FF2B5EF4-FFF2-40B4-BE49-F238E27FC236}">
                <a16:creationId xmlns:a16="http://schemas.microsoft.com/office/drawing/2014/main" id="{B7A4C6E8-7C99-7B12-C52C-E0C0AB89E599}"/>
              </a:ext>
            </a:extLst>
          </p:cNvPr>
          <p:cNvSpPr txBox="1"/>
          <p:nvPr/>
        </p:nvSpPr>
        <p:spPr>
          <a:xfrm>
            <a:off x="4209368" y="2890391"/>
            <a:ext cx="4223008" cy="1077218"/>
          </a:xfrm>
          <a:prstGeom prst="rect">
            <a:avLst/>
          </a:prstGeom>
          <a:noFill/>
        </p:spPr>
        <p:txBody>
          <a:bodyPr wrap="square" rtlCol="0">
            <a:spAutoFit/>
          </a:bodyPr>
          <a:lstStyle/>
          <a:p>
            <a:pPr algn="ctr"/>
            <a:r>
              <a:rPr lang="en-GB" sz="3200" b="1" dirty="0">
                <a:solidFill>
                  <a:schemeClr val="accent2"/>
                </a:solidFill>
                <a:latin typeface="Ubuntu" panose="020B0504030602030204" pitchFamily="34" charset="0"/>
                <a:ea typeface="Tahoma" panose="020B0604030504040204" pitchFamily="34" charset="0"/>
                <a:cs typeface="Tahoma" panose="020B0604030504040204" pitchFamily="34" charset="0"/>
              </a:rPr>
              <a:t>Cities under Review </a:t>
            </a:r>
          </a:p>
          <a:p>
            <a:pPr algn="ctr"/>
            <a:r>
              <a:rPr lang="en-GB" sz="3200" b="1" dirty="0">
                <a:solidFill>
                  <a:schemeClr val="accent2"/>
                </a:solidFill>
                <a:latin typeface="Ubuntu" panose="020B0504030602030204" pitchFamily="34" charset="0"/>
                <a:ea typeface="Tahoma" panose="020B0604030504040204" pitchFamily="34" charset="0"/>
                <a:cs typeface="Tahoma" panose="020B0604030504040204" pitchFamily="34" charset="0"/>
              </a:rPr>
              <a:t>in the spotlight</a:t>
            </a:r>
            <a:endParaRPr lang="fr-FR" sz="3200" b="1" dirty="0">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2415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45A57-7204-1C2B-46D6-946A31EAAC9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0873044-022C-317B-D7D2-E7E988F61434}"/>
              </a:ext>
            </a:extLst>
          </p:cNvPr>
          <p:cNvSpPr txBox="1"/>
          <p:nvPr/>
        </p:nvSpPr>
        <p:spPr>
          <a:xfrm>
            <a:off x="2177753" y="4104829"/>
            <a:ext cx="2743199" cy="365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E5669176-A523-FE68-24D0-C23FA6DAABA6}"/>
              </a:ext>
            </a:extLst>
          </p:cNvPr>
          <p:cNvSpPr txBox="1"/>
          <p:nvPr/>
        </p:nvSpPr>
        <p:spPr>
          <a:xfrm>
            <a:off x="2961117" y="4245835"/>
            <a:ext cx="2743199" cy="365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Rectangle 2">
            <a:extLst>
              <a:ext uri="{FF2B5EF4-FFF2-40B4-BE49-F238E27FC236}">
                <a16:creationId xmlns:a16="http://schemas.microsoft.com/office/drawing/2014/main" id="{C9B04990-2204-B4ED-3F3D-EC1FD16FE641}"/>
              </a:ext>
            </a:extLst>
          </p:cNvPr>
          <p:cNvSpPr/>
          <p:nvPr/>
        </p:nvSpPr>
        <p:spPr>
          <a:xfrm>
            <a:off x="1058238" y="1171254"/>
            <a:ext cx="4880225" cy="30745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60B0027-E616-9044-DCA9-42DE57F503D4}"/>
              </a:ext>
            </a:extLst>
          </p:cNvPr>
          <p:cNvSpPr txBox="1"/>
          <p:nvPr/>
        </p:nvSpPr>
        <p:spPr>
          <a:xfrm>
            <a:off x="1058238" y="2167116"/>
            <a:ext cx="6472719" cy="1754326"/>
          </a:xfrm>
          <a:prstGeom prst="rect">
            <a:avLst/>
          </a:prstGeom>
          <a:noFill/>
        </p:spPr>
        <p:txBody>
          <a:bodyPr wrap="square" rtlCol="0">
            <a:spAutoFit/>
          </a:bodyPr>
          <a:lstStyle/>
          <a:p>
            <a:r>
              <a:rPr lang="nl-NL" sz="7200" b="1" dirty="0">
                <a:solidFill>
                  <a:srgbClr val="1CAF96"/>
                </a:solidFill>
                <a:latin typeface="Ubuntu" panose="020B0504030602030204" pitchFamily="34" charset="0"/>
              </a:rPr>
              <a:t>Peer Review</a:t>
            </a:r>
          </a:p>
          <a:p>
            <a:r>
              <a:rPr lang="nl-NL" sz="3600" b="1" dirty="0">
                <a:solidFill>
                  <a:srgbClr val="1CAF96"/>
                </a:solidFill>
                <a:latin typeface="Ubuntu" panose="020B0504030602030204" pitchFamily="34" charset="0"/>
              </a:rPr>
              <a:t>Online Info Session</a:t>
            </a:r>
            <a:endParaRPr lang="en-GB" sz="3600" b="1" dirty="0">
              <a:solidFill>
                <a:srgbClr val="1CAF96"/>
              </a:solidFill>
            </a:endParaRPr>
          </a:p>
        </p:txBody>
      </p:sp>
      <p:pic>
        <p:nvPicPr>
          <p:cNvPr id="12" name="Picture 11" descr="Blue text on a black background&#10;&#10;Description automatically generated">
            <a:extLst>
              <a:ext uri="{FF2B5EF4-FFF2-40B4-BE49-F238E27FC236}">
                <a16:creationId xmlns:a16="http://schemas.microsoft.com/office/drawing/2014/main" id="{D9619ACF-4891-2299-6A6F-57F928F8E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45" y="502611"/>
            <a:ext cx="986317" cy="506299"/>
          </a:xfrm>
          <a:prstGeom prst="rect">
            <a:avLst/>
          </a:prstGeom>
        </p:spPr>
      </p:pic>
    </p:spTree>
    <p:extLst>
      <p:ext uri="{BB962C8B-B14F-4D97-AF65-F5344CB8AC3E}">
        <p14:creationId xmlns:p14="http://schemas.microsoft.com/office/powerpoint/2010/main" val="866564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D25D2-7BE9-665C-D75F-0F790FC7BC40}"/>
            </a:ext>
          </a:extLst>
        </p:cNvPr>
        <p:cNvGrpSpPr/>
        <p:nvPr/>
      </p:nvGrpSpPr>
      <p:grpSpPr>
        <a:xfrm>
          <a:off x="0" y="0"/>
          <a:ext cx="0" cy="0"/>
          <a:chOff x="0" y="0"/>
          <a:chExt cx="0" cy="0"/>
        </a:xfrm>
      </p:grpSpPr>
      <p:sp>
        <p:nvSpPr>
          <p:cNvPr id="3" name="ZoneTexte 3">
            <a:extLst>
              <a:ext uri="{FF2B5EF4-FFF2-40B4-BE49-F238E27FC236}">
                <a16:creationId xmlns:a16="http://schemas.microsoft.com/office/drawing/2014/main" id="{B7A4C6E8-7C99-7B12-C52C-E0C0AB89E599}"/>
              </a:ext>
            </a:extLst>
          </p:cNvPr>
          <p:cNvSpPr txBox="1"/>
          <p:nvPr/>
        </p:nvSpPr>
        <p:spPr>
          <a:xfrm>
            <a:off x="4209368" y="2890391"/>
            <a:ext cx="4223008" cy="1077218"/>
          </a:xfrm>
          <a:prstGeom prst="rect">
            <a:avLst/>
          </a:prstGeom>
          <a:noFill/>
        </p:spPr>
        <p:txBody>
          <a:bodyPr wrap="square" rtlCol="0">
            <a:spAutoFit/>
          </a:bodyPr>
          <a:lstStyle/>
          <a:p>
            <a:pPr algn="ctr"/>
            <a:r>
              <a:rPr lang="en-GB" sz="3200" b="1" dirty="0">
                <a:solidFill>
                  <a:schemeClr val="accent2"/>
                </a:solidFill>
                <a:latin typeface="Ubuntu" panose="020B0504030602030204" pitchFamily="34" charset="0"/>
                <a:ea typeface="Tahoma" panose="020B0604030504040204" pitchFamily="34" charset="0"/>
                <a:cs typeface="Tahoma" panose="020B0604030504040204" pitchFamily="34" charset="0"/>
              </a:rPr>
              <a:t>Peer Reviewers </a:t>
            </a:r>
          </a:p>
          <a:p>
            <a:pPr algn="ctr"/>
            <a:r>
              <a:rPr lang="en-GB" sz="3200" b="1" dirty="0">
                <a:solidFill>
                  <a:schemeClr val="accent2"/>
                </a:solidFill>
                <a:latin typeface="Ubuntu" panose="020B0504030602030204" pitchFamily="34" charset="0"/>
                <a:ea typeface="Tahoma" panose="020B0604030504040204" pitchFamily="34" charset="0"/>
                <a:cs typeface="Tahoma" panose="020B0604030504040204" pitchFamily="34" charset="0"/>
              </a:rPr>
              <a:t>in the spotlight</a:t>
            </a:r>
            <a:endParaRPr lang="fr-FR" sz="3200" b="1" dirty="0">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9514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54D8B-7144-6DC8-8CB7-6E431ACBAF8E}"/>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258CBDEB-D902-F3F2-023F-2D1E78B245BA}"/>
              </a:ext>
            </a:extLst>
          </p:cNvPr>
          <p:cNvSpPr txBox="1"/>
          <p:nvPr/>
        </p:nvSpPr>
        <p:spPr>
          <a:xfrm>
            <a:off x="1044040" y="3266327"/>
            <a:ext cx="1247457" cy="769441"/>
          </a:xfrm>
          <a:prstGeom prst="rect">
            <a:avLst/>
          </a:prstGeom>
          <a:noFill/>
        </p:spPr>
        <p:txBody>
          <a:bodyPr wrap="none" rtlCol="0">
            <a:spAutoFit/>
          </a:bodyPr>
          <a:lstStyle/>
          <a:p>
            <a:pPr algn="ctr"/>
            <a:r>
              <a:rPr lang="en-GB" sz="4400" b="1">
                <a:solidFill>
                  <a:schemeClr val="bg1"/>
                </a:solidFill>
                <a:latin typeface="Ubuntu" panose="020B0504030602030204" pitchFamily="34" charset="0"/>
                <a:ea typeface="Tahoma" panose="020B0604030504040204" pitchFamily="34" charset="0"/>
                <a:cs typeface="Tahoma" panose="020B0604030504040204" pitchFamily="34" charset="0"/>
              </a:rPr>
              <a:t>Poll</a:t>
            </a:r>
          </a:p>
        </p:txBody>
      </p:sp>
      <p:sp>
        <p:nvSpPr>
          <p:cNvPr id="3" name="Tekstvak 1">
            <a:extLst>
              <a:ext uri="{FF2B5EF4-FFF2-40B4-BE49-F238E27FC236}">
                <a16:creationId xmlns:a16="http://schemas.microsoft.com/office/drawing/2014/main" id="{23AA0CE9-30CF-4600-0262-55D5B58F8E7A}"/>
              </a:ext>
            </a:extLst>
          </p:cNvPr>
          <p:cNvSpPr txBox="1"/>
          <p:nvPr/>
        </p:nvSpPr>
        <p:spPr>
          <a:xfrm>
            <a:off x="4962293" y="3337100"/>
            <a:ext cx="5029200"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l-NL" b="1" dirty="0">
                <a:solidFill>
                  <a:schemeClr val="bg1"/>
                </a:solidFill>
                <a:latin typeface="Ubuntu" panose="020B0504030602030204" pitchFamily="34" charset="0"/>
                <a:ea typeface="Tahoma"/>
                <a:cs typeface="Tahoma"/>
              </a:rPr>
              <a:t>City </a:t>
            </a:r>
            <a:r>
              <a:rPr lang="nl-NL" b="1" dirty="0" err="1">
                <a:solidFill>
                  <a:schemeClr val="bg1"/>
                </a:solidFill>
                <a:latin typeface="Ubuntu" panose="020B0504030602030204" pitchFamily="34" charset="0"/>
                <a:ea typeface="Tahoma"/>
                <a:cs typeface="Tahoma"/>
              </a:rPr>
              <a:t>under</a:t>
            </a:r>
            <a:r>
              <a:rPr lang="nl-NL" b="1" dirty="0">
                <a:solidFill>
                  <a:schemeClr val="bg1"/>
                </a:solidFill>
                <a:latin typeface="Ubuntu" panose="020B0504030602030204" pitchFamily="34" charset="0"/>
                <a:ea typeface="Tahoma"/>
                <a:cs typeface="Tahoma"/>
              </a:rPr>
              <a:t> Review</a:t>
            </a:r>
          </a:p>
          <a:p>
            <a:pPr marL="285750" indent="-285750">
              <a:buFont typeface="Arial" panose="020B0604020202020204" pitchFamily="34" charset="0"/>
              <a:buChar char="•"/>
            </a:pPr>
            <a:r>
              <a:rPr lang="nl-NL" b="1" dirty="0">
                <a:solidFill>
                  <a:schemeClr val="bg1"/>
                </a:solidFill>
                <a:latin typeface="Ubuntu" panose="020B0504030602030204" pitchFamily="34" charset="0"/>
                <a:ea typeface="Tahoma"/>
                <a:cs typeface="Tahoma"/>
              </a:rPr>
              <a:t>Peer </a:t>
            </a:r>
            <a:r>
              <a:rPr lang="nl-NL" b="1" dirty="0" err="1">
                <a:solidFill>
                  <a:schemeClr val="bg1"/>
                </a:solidFill>
                <a:latin typeface="Ubuntu" panose="020B0504030602030204" pitchFamily="34" charset="0"/>
                <a:ea typeface="Tahoma"/>
                <a:cs typeface="Tahoma"/>
              </a:rPr>
              <a:t>Reviewer</a:t>
            </a:r>
            <a:endParaRPr lang="nl-NL" b="1" dirty="0">
              <a:solidFill>
                <a:schemeClr val="bg1"/>
              </a:solidFill>
              <a:latin typeface="Ubuntu" panose="020B0504030602030204" pitchFamily="34" charset="0"/>
              <a:ea typeface="Tahoma"/>
              <a:cs typeface="Tahoma"/>
            </a:endParaRPr>
          </a:p>
          <a:p>
            <a:pPr marL="285750" indent="-285750">
              <a:buFont typeface="Arial" panose="020B0604020202020204" pitchFamily="34" charset="0"/>
              <a:buChar char="•"/>
            </a:pPr>
            <a:r>
              <a:rPr lang="nl-NL" b="1" dirty="0">
                <a:solidFill>
                  <a:schemeClr val="bg1"/>
                </a:solidFill>
                <a:latin typeface="Ubuntu" panose="020B0504030602030204" pitchFamily="34" charset="0"/>
                <a:ea typeface="Tahoma"/>
                <a:cs typeface="Tahoma"/>
              </a:rPr>
              <a:t>Both</a:t>
            </a:r>
          </a:p>
          <a:p>
            <a:pPr marL="285750" indent="-285750">
              <a:buFont typeface="Arial" panose="020B0604020202020204" pitchFamily="34" charset="0"/>
              <a:buChar char="•"/>
            </a:pPr>
            <a:r>
              <a:rPr lang="nl-NL" b="1" dirty="0">
                <a:solidFill>
                  <a:schemeClr val="bg1"/>
                </a:solidFill>
                <a:latin typeface="Ubuntu"/>
                <a:ea typeface="Tahoma"/>
                <a:cs typeface="Tahoma"/>
              </a:rPr>
              <a:t>I </a:t>
            </a:r>
            <a:r>
              <a:rPr lang="nl-NL" b="1" dirty="0" err="1">
                <a:solidFill>
                  <a:schemeClr val="bg1"/>
                </a:solidFill>
                <a:latin typeface="Ubuntu"/>
                <a:ea typeface="Tahoma"/>
                <a:cs typeface="Tahoma"/>
              </a:rPr>
              <a:t>don’t</a:t>
            </a:r>
            <a:r>
              <a:rPr lang="nl-NL" b="1" dirty="0">
                <a:solidFill>
                  <a:schemeClr val="bg1"/>
                </a:solidFill>
                <a:latin typeface="Ubuntu"/>
                <a:ea typeface="Tahoma"/>
                <a:cs typeface="Tahoma"/>
              </a:rPr>
              <a:t> </a:t>
            </a:r>
            <a:r>
              <a:rPr lang="nl-NL" b="1" dirty="0" err="1">
                <a:solidFill>
                  <a:schemeClr val="bg1"/>
                </a:solidFill>
                <a:latin typeface="Ubuntu"/>
                <a:ea typeface="Tahoma"/>
                <a:cs typeface="Tahoma"/>
              </a:rPr>
              <a:t>know</a:t>
            </a:r>
            <a:r>
              <a:rPr lang="nl-NL" b="1" dirty="0">
                <a:solidFill>
                  <a:schemeClr val="bg1"/>
                </a:solidFill>
                <a:latin typeface="Ubuntu"/>
                <a:ea typeface="Tahoma"/>
                <a:cs typeface="Tahoma"/>
              </a:rPr>
              <a:t> </a:t>
            </a:r>
            <a:r>
              <a:rPr lang="nl-NL" b="1" dirty="0" err="1">
                <a:solidFill>
                  <a:schemeClr val="bg1"/>
                </a:solidFill>
                <a:latin typeface="Ubuntu"/>
                <a:ea typeface="Tahoma"/>
                <a:cs typeface="Tahoma"/>
              </a:rPr>
              <a:t>yet</a:t>
            </a:r>
            <a:endParaRPr lang="nl-NL" b="1" dirty="0">
              <a:solidFill>
                <a:schemeClr val="bg1"/>
              </a:solidFill>
              <a:latin typeface="Ubuntu" panose="020B0504030602030204" pitchFamily="34" charset="0"/>
              <a:ea typeface="Tahoma"/>
              <a:cs typeface="Tahoma"/>
            </a:endParaRPr>
          </a:p>
        </p:txBody>
      </p:sp>
      <p:sp>
        <p:nvSpPr>
          <p:cNvPr id="5" name="TextBox 4">
            <a:extLst>
              <a:ext uri="{FF2B5EF4-FFF2-40B4-BE49-F238E27FC236}">
                <a16:creationId xmlns:a16="http://schemas.microsoft.com/office/drawing/2014/main" id="{1A4262E5-B492-EBC4-24B0-1566F780FF7B}"/>
              </a:ext>
            </a:extLst>
          </p:cNvPr>
          <p:cNvSpPr txBox="1"/>
          <p:nvPr/>
        </p:nvSpPr>
        <p:spPr>
          <a:xfrm>
            <a:off x="4408933" y="2035520"/>
            <a:ext cx="6714696" cy="954107"/>
          </a:xfrm>
          <a:prstGeom prst="rect">
            <a:avLst/>
          </a:prstGeom>
          <a:noFill/>
        </p:spPr>
        <p:txBody>
          <a:bodyPr wrap="square" lIns="91440" tIns="45720" rIns="91440" bIns="45720" anchor="t">
            <a:spAutoFit/>
          </a:bodyPr>
          <a:lstStyle/>
          <a:p>
            <a:r>
              <a:rPr lang="nl-NL" sz="2800" b="1" dirty="0" err="1">
                <a:solidFill>
                  <a:schemeClr val="bg1"/>
                </a:solidFill>
                <a:latin typeface="Ubuntu"/>
                <a:ea typeface="Tahoma"/>
                <a:cs typeface="Tahoma"/>
              </a:rPr>
              <a:t>Which</a:t>
            </a:r>
            <a:r>
              <a:rPr lang="nl-NL" sz="2800" b="1" dirty="0">
                <a:solidFill>
                  <a:schemeClr val="bg1"/>
                </a:solidFill>
                <a:latin typeface="Ubuntu"/>
                <a:ea typeface="Tahoma"/>
                <a:cs typeface="Tahoma"/>
              </a:rPr>
              <a:t> </a:t>
            </a:r>
            <a:r>
              <a:rPr lang="nl-NL" sz="2800" b="1" dirty="0" err="1">
                <a:solidFill>
                  <a:schemeClr val="bg1"/>
                </a:solidFill>
                <a:latin typeface="Ubuntu"/>
                <a:ea typeface="Tahoma"/>
                <a:cs typeface="Tahoma"/>
              </a:rPr>
              <a:t>role</a:t>
            </a:r>
            <a:r>
              <a:rPr lang="nl-NL" sz="2800" b="1" dirty="0">
                <a:solidFill>
                  <a:schemeClr val="bg1"/>
                </a:solidFill>
                <a:latin typeface="Ubuntu"/>
                <a:ea typeface="Tahoma"/>
                <a:cs typeface="Tahoma"/>
              </a:rPr>
              <a:t> are </a:t>
            </a:r>
            <a:r>
              <a:rPr lang="nl-NL" sz="2800" b="1" dirty="0" err="1">
                <a:solidFill>
                  <a:schemeClr val="bg1"/>
                </a:solidFill>
                <a:latin typeface="Ubuntu"/>
                <a:ea typeface="Tahoma"/>
                <a:cs typeface="Tahoma"/>
              </a:rPr>
              <a:t>you</a:t>
            </a:r>
            <a:r>
              <a:rPr lang="nl-NL" sz="2800" b="1" dirty="0">
                <a:solidFill>
                  <a:schemeClr val="bg1"/>
                </a:solidFill>
                <a:latin typeface="Ubuntu"/>
                <a:ea typeface="Tahoma"/>
                <a:cs typeface="Tahoma"/>
              </a:rPr>
              <a:t> most </a:t>
            </a:r>
            <a:r>
              <a:rPr lang="nl-NL" sz="2800" b="1" dirty="0" err="1">
                <a:solidFill>
                  <a:schemeClr val="bg1"/>
                </a:solidFill>
                <a:latin typeface="Ubuntu"/>
                <a:ea typeface="Tahoma"/>
                <a:cs typeface="Tahoma"/>
              </a:rPr>
              <a:t>interested</a:t>
            </a:r>
            <a:r>
              <a:rPr lang="nl-NL" sz="2800" b="1" dirty="0">
                <a:solidFill>
                  <a:schemeClr val="bg1"/>
                </a:solidFill>
                <a:latin typeface="Ubuntu"/>
                <a:ea typeface="Tahoma"/>
                <a:cs typeface="Tahoma"/>
              </a:rPr>
              <a:t> in?</a:t>
            </a:r>
          </a:p>
          <a:p>
            <a:endParaRPr lang="nl-NL" sz="2800" b="1" dirty="0">
              <a:solidFill>
                <a:schemeClr val="bg1"/>
              </a:solidFill>
              <a:latin typeface="Ubuntu" panose="020B0504030602030204" pitchFamily="34" charset="0"/>
              <a:ea typeface="Tahoma"/>
              <a:cs typeface="Tahoma"/>
            </a:endParaRPr>
          </a:p>
        </p:txBody>
      </p:sp>
    </p:spTree>
    <p:extLst>
      <p:ext uri="{BB962C8B-B14F-4D97-AF65-F5344CB8AC3E}">
        <p14:creationId xmlns:p14="http://schemas.microsoft.com/office/powerpoint/2010/main" val="617157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D25D2-7BE9-665C-D75F-0F790FC7BC40}"/>
            </a:ext>
          </a:extLst>
        </p:cNvPr>
        <p:cNvGrpSpPr/>
        <p:nvPr/>
      </p:nvGrpSpPr>
      <p:grpSpPr>
        <a:xfrm>
          <a:off x="0" y="0"/>
          <a:ext cx="0" cy="0"/>
          <a:chOff x="0" y="0"/>
          <a:chExt cx="0" cy="0"/>
        </a:xfrm>
      </p:grpSpPr>
      <p:sp>
        <p:nvSpPr>
          <p:cNvPr id="3" name="ZoneTexte 3">
            <a:extLst>
              <a:ext uri="{FF2B5EF4-FFF2-40B4-BE49-F238E27FC236}">
                <a16:creationId xmlns:a16="http://schemas.microsoft.com/office/drawing/2014/main" id="{B7A4C6E8-7C99-7B12-C52C-E0C0AB89E599}"/>
              </a:ext>
            </a:extLst>
          </p:cNvPr>
          <p:cNvSpPr txBox="1"/>
          <p:nvPr/>
        </p:nvSpPr>
        <p:spPr>
          <a:xfrm>
            <a:off x="4096247" y="2958412"/>
            <a:ext cx="4223008" cy="584775"/>
          </a:xfrm>
          <a:prstGeom prst="rect">
            <a:avLst/>
          </a:prstGeom>
          <a:noFill/>
        </p:spPr>
        <p:txBody>
          <a:bodyPr wrap="square" rtlCol="0">
            <a:spAutoFit/>
          </a:bodyPr>
          <a:lstStyle/>
          <a:p>
            <a:pPr algn="ctr"/>
            <a:r>
              <a:rPr lang="en-GB" sz="3200" b="1" dirty="0">
                <a:solidFill>
                  <a:schemeClr val="accent2"/>
                </a:solidFill>
                <a:latin typeface="Ubuntu" panose="020B0504030602030204" pitchFamily="34" charset="0"/>
                <a:ea typeface="Tahoma" panose="020B0604030504040204" pitchFamily="34" charset="0"/>
                <a:cs typeface="Tahoma" panose="020B0604030504040204" pitchFamily="34" charset="0"/>
              </a:rPr>
              <a:t>FAQs</a:t>
            </a:r>
            <a:endParaRPr lang="fr-FR" sz="3200" b="1" dirty="0">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36C1DDBE-9B54-25A0-6F1D-E2143C40F00A}"/>
              </a:ext>
            </a:extLst>
          </p:cNvPr>
          <p:cNvSpPr txBox="1"/>
          <p:nvPr/>
        </p:nvSpPr>
        <p:spPr>
          <a:xfrm>
            <a:off x="4357855" y="3607200"/>
            <a:ext cx="3869473" cy="707886"/>
          </a:xfrm>
          <a:prstGeom prst="rect">
            <a:avLst/>
          </a:prstGeom>
          <a:noFill/>
        </p:spPr>
        <p:txBody>
          <a:bodyPr wrap="square">
            <a:spAutoFit/>
          </a:bodyPr>
          <a:lstStyle/>
          <a:p>
            <a:pPr algn="ctr"/>
            <a:r>
              <a:rPr lang="en-GB" sz="2000" dirty="0">
                <a:solidFill>
                  <a:schemeClr val="bg1"/>
                </a:solidFill>
                <a:latin typeface="Ubuntu" panose="020B0504030602030204" pitchFamily="34" charset="0"/>
                <a:ea typeface="Tahoma" panose="020B0604030504040204" pitchFamily="34" charset="0"/>
                <a:cs typeface="Tahoma" panose="020B0604030504040204" pitchFamily="34" charset="0"/>
              </a:rPr>
              <a:t>Ask us anything</a:t>
            </a:r>
          </a:p>
          <a:p>
            <a:pPr algn="ctr"/>
            <a:r>
              <a:rPr lang="en-GB" sz="2000" dirty="0">
                <a:solidFill>
                  <a:schemeClr val="bg1"/>
                </a:solidFill>
                <a:latin typeface="Ubuntu" panose="020B0504030602030204" pitchFamily="34" charset="0"/>
                <a:ea typeface="Tahoma" panose="020B0604030504040204" pitchFamily="34" charset="0"/>
                <a:cs typeface="Tahoma" panose="020B0604030504040204" pitchFamily="34" charset="0"/>
              </a:rPr>
              <a:t>With Paul &amp; Zoé</a:t>
            </a:r>
          </a:p>
        </p:txBody>
      </p:sp>
    </p:spTree>
    <p:extLst>
      <p:ext uri="{BB962C8B-B14F-4D97-AF65-F5344CB8AC3E}">
        <p14:creationId xmlns:p14="http://schemas.microsoft.com/office/powerpoint/2010/main" val="3268353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A2C9CE-A6A8-25A9-D9E1-8A4C12ECE379}"/>
              </a:ext>
            </a:extLst>
          </p:cNvPr>
          <p:cNvPicPr>
            <a:picLocks noChangeAspect="1"/>
          </p:cNvPicPr>
          <p:nvPr/>
        </p:nvPicPr>
        <p:blipFill>
          <a:blip r:embed="rId2"/>
          <a:stretch>
            <a:fillRect/>
          </a:stretch>
        </p:blipFill>
        <p:spPr>
          <a:xfrm>
            <a:off x="632915" y="0"/>
            <a:ext cx="10926169" cy="6858000"/>
          </a:xfrm>
          <a:prstGeom prst="rect">
            <a:avLst/>
          </a:prstGeom>
        </p:spPr>
      </p:pic>
      <p:sp>
        <p:nvSpPr>
          <p:cNvPr id="11" name="Rectangle: Rounded Corners 10">
            <a:extLst>
              <a:ext uri="{FF2B5EF4-FFF2-40B4-BE49-F238E27FC236}">
                <a16:creationId xmlns:a16="http://schemas.microsoft.com/office/drawing/2014/main" id="{2C1CDD0F-C057-5A2C-14DF-F1D0CAFC4CE4}"/>
              </a:ext>
            </a:extLst>
          </p:cNvPr>
          <p:cNvSpPr/>
          <p:nvPr/>
        </p:nvSpPr>
        <p:spPr>
          <a:xfrm>
            <a:off x="3213100" y="4686300"/>
            <a:ext cx="3924300" cy="711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92E18046-4C4B-7E57-628F-35022E916CF9}"/>
              </a:ext>
            </a:extLst>
          </p:cNvPr>
          <p:cNvSpPr/>
          <p:nvPr/>
        </p:nvSpPr>
        <p:spPr>
          <a:xfrm>
            <a:off x="2234692" y="4796409"/>
            <a:ext cx="978408" cy="484632"/>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7714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1F52A13-ADEE-F805-0642-3F3B01676E60}"/>
              </a:ext>
            </a:extLst>
          </p:cNvPr>
          <p:cNvPicPr>
            <a:picLocks noChangeAspect="1"/>
          </p:cNvPicPr>
          <p:nvPr/>
        </p:nvPicPr>
        <p:blipFill>
          <a:blip r:embed="rId2"/>
          <a:stretch>
            <a:fillRect/>
          </a:stretch>
        </p:blipFill>
        <p:spPr>
          <a:xfrm>
            <a:off x="0" y="78905"/>
            <a:ext cx="12192000" cy="6700190"/>
          </a:xfrm>
          <a:prstGeom prst="rect">
            <a:avLst/>
          </a:prstGeom>
        </p:spPr>
      </p:pic>
      <p:sp>
        <p:nvSpPr>
          <p:cNvPr id="23" name="Rectangle: Rounded Corners 22">
            <a:extLst>
              <a:ext uri="{FF2B5EF4-FFF2-40B4-BE49-F238E27FC236}">
                <a16:creationId xmlns:a16="http://schemas.microsoft.com/office/drawing/2014/main" id="{E0D67942-9005-9EFC-FC7B-78C307224D83}"/>
              </a:ext>
            </a:extLst>
          </p:cNvPr>
          <p:cNvSpPr/>
          <p:nvPr/>
        </p:nvSpPr>
        <p:spPr>
          <a:xfrm>
            <a:off x="4391025" y="1400175"/>
            <a:ext cx="4210050" cy="4314825"/>
          </a:xfrm>
          <a:prstGeom prst="roundRect">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0883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56B60E-96D3-A547-1B89-1C01C45B55D0}"/>
              </a:ext>
            </a:extLst>
          </p:cNvPr>
          <p:cNvPicPr>
            <a:picLocks noChangeAspect="1"/>
          </p:cNvPicPr>
          <p:nvPr/>
        </p:nvPicPr>
        <p:blipFill>
          <a:blip r:embed="rId2"/>
          <a:stretch>
            <a:fillRect/>
          </a:stretch>
        </p:blipFill>
        <p:spPr>
          <a:xfrm>
            <a:off x="0" y="161273"/>
            <a:ext cx="12192000" cy="6535453"/>
          </a:xfrm>
          <a:prstGeom prst="rect">
            <a:avLst/>
          </a:prstGeom>
        </p:spPr>
      </p:pic>
      <p:sp>
        <p:nvSpPr>
          <p:cNvPr id="11" name="Rectangle: Rounded Corners 10">
            <a:extLst>
              <a:ext uri="{FF2B5EF4-FFF2-40B4-BE49-F238E27FC236}">
                <a16:creationId xmlns:a16="http://schemas.microsoft.com/office/drawing/2014/main" id="{2C1CDD0F-C057-5A2C-14DF-F1D0CAFC4CE4}"/>
              </a:ext>
            </a:extLst>
          </p:cNvPr>
          <p:cNvSpPr/>
          <p:nvPr/>
        </p:nvSpPr>
        <p:spPr>
          <a:xfrm>
            <a:off x="6870700" y="3181350"/>
            <a:ext cx="3530600" cy="75565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92E18046-4C4B-7E57-628F-35022E916CF9}"/>
              </a:ext>
            </a:extLst>
          </p:cNvPr>
          <p:cNvSpPr/>
          <p:nvPr/>
        </p:nvSpPr>
        <p:spPr>
          <a:xfrm rot="10800000">
            <a:off x="10445750" y="3348609"/>
            <a:ext cx="978408" cy="484632"/>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0606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941DCC0-74DF-AEDD-2D18-6AC3F22067D5}"/>
              </a:ext>
            </a:extLst>
          </p:cNvPr>
          <p:cNvPicPr>
            <a:picLocks noChangeAspect="1"/>
          </p:cNvPicPr>
          <p:nvPr/>
        </p:nvPicPr>
        <p:blipFill>
          <a:blip r:embed="rId2"/>
          <a:stretch>
            <a:fillRect/>
          </a:stretch>
        </p:blipFill>
        <p:spPr>
          <a:xfrm>
            <a:off x="0" y="0"/>
            <a:ext cx="12192000" cy="7579416"/>
          </a:xfrm>
          <a:prstGeom prst="rect">
            <a:avLst/>
          </a:prstGeom>
        </p:spPr>
      </p:pic>
      <p:sp>
        <p:nvSpPr>
          <p:cNvPr id="6" name="Rectangle: Rounded Corners 5">
            <a:extLst>
              <a:ext uri="{FF2B5EF4-FFF2-40B4-BE49-F238E27FC236}">
                <a16:creationId xmlns:a16="http://schemas.microsoft.com/office/drawing/2014/main" id="{4E456413-3B2D-6078-797D-8CAC5835319E}"/>
              </a:ext>
            </a:extLst>
          </p:cNvPr>
          <p:cNvSpPr/>
          <p:nvPr/>
        </p:nvSpPr>
        <p:spPr>
          <a:xfrm flipH="1">
            <a:off x="2905125" y="1828800"/>
            <a:ext cx="3867150" cy="304800"/>
          </a:xfrm>
          <a:prstGeom prst="roundRect">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6095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0E707-2C78-28E2-B044-5EDFFA1D7385}"/>
            </a:ext>
          </a:extLst>
        </p:cNvPr>
        <p:cNvGrpSpPr/>
        <p:nvPr/>
      </p:nvGrpSpPr>
      <p:grpSpPr>
        <a:xfrm>
          <a:off x="0" y="0"/>
          <a:ext cx="0" cy="0"/>
          <a:chOff x="0" y="0"/>
          <a:chExt cx="0" cy="0"/>
        </a:xfrm>
      </p:grpSpPr>
      <p:sp>
        <p:nvSpPr>
          <p:cNvPr id="3" name="ZoneTexte 3">
            <a:extLst>
              <a:ext uri="{FF2B5EF4-FFF2-40B4-BE49-F238E27FC236}">
                <a16:creationId xmlns:a16="http://schemas.microsoft.com/office/drawing/2014/main" id="{B7DEF430-F393-7E2D-E403-3CDF22744418}"/>
              </a:ext>
            </a:extLst>
          </p:cNvPr>
          <p:cNvSpPr txBox="1"/>
          <p:nvPr/>
        </p:nvSpPr>
        <p:spPr>
          <a:xfrm>
            <a:off x="4181087" y="2782669"/>
            <a:ext cx="4223008" cy="646331"/>
          </a:xfrm>
          <a:prstGeom prst="rect">
            <a:avLst/>
          </a:prstGeom>
          <a:noFill/>
        </p:spPr>
        <p:txBody>
          <a:bodyPr wrap="square" rtlCol="0">
            <a:spAutoFit/>
          </a:bodyPr>
          <a:lstStyle/>
          <a:p>
            <a:pPr algn="ctr"/>
            <a:r>
              <a:rPr lang="en-GB" sz="3600" b="1" dirty="0">
                <a:solidFill>
                  <a:schemeClr val="accent2"/>
                </a:solidFill>
                <a:latin typeface="Ubuntu" panose="020B0504030602030204" pitchFamily="34" charset="0"/>
                <a:ea typeface="Tahoma" panose="020B0604030504040204" pitchFamily="34" charset="0"/>
                <a:cs typeface="Tahoma" panose="020B0604030504040204" pitchFamily="34" charset="0"/>
              </a:rPr>
              <a:t>Closing words</a:t>
            </a:r>
            <a:endParaRPr lang="fr-FR" sz="3600" b="1" dirty="0">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D6358B4D-55FE-8A4E-9895-7305B12D3A95}"/>
              </a:ext>
            </a:extLst>
          </p:cNvPr>
          <p:cNvSpPr txBox="1"/>
          <p:nvPr/>
        </p:nvSpPr>
        <p:spPr>
          <a:xfrm>
            <a:off x="4357855" y="3607200"/>
            <a:ext cx="3869473" cy="400110"/>
          </a:xfrm>
          <a:prstGeom prst="rect">
            <a:avLst/>
          </a:prstGeom>
          <a:noFill/>
        </p:spPr>
        <p:txBody>
          <a:bodyPr wrap="square">
            <a:spAutoFit/>
          </a:bodyPr>
          <a:lstStyle/>
          <a:p>
            <a:pPr algn="ctr"/>
            <a:r>
              <a:rPr lang="en-GB" sz="2000" dirty="0">
                <a:solidFill>
                  <a:schemeClr val="bg1"/>
                </a:solidFill>
                <a:latin typeface="Ubuntu" panose="020B0504030602030204" pitchFamily="34" charset="0"/>
                <a:ea typeface="Tahoma" panose="020B0604030504040204" pitchFamily="34" charset="0"/>
                <a:cs typeface="Tahoma" panose="020B0604030504040204" pitchFamily="34" charset="0"/>
              </a:rPr>
              <a:t>With European Commission</a:t>
            </a:r>
          </a:p>
        </p:txBody>
      </p:sp>
    </p:spTree>
    <p:extLst>
      <p:ext uri="{BB962C8B-B14F-4D97-AF65-F5344CB8AC3E}">
        <p14:creationId xmlns:p14="http://schemas.microsoft.com/office/powerpoint/2010/main" val="1849391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D3F73-818B-8485-3C4F-E8FA8715AD3D}"/>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384ACB30-C41D-D6F4-18CD-A53A43A7C6A4}"/>
              </a:ext>
            </a:extLst>
          </p:cNvPr>
          <p:cNvSpPr txBox="1"/>
          <p:nvPr/>
        </p:nvSpPr>
        <p:spPr>
          <a:xfrm>
            <a:off x="1044040" y="3266327"/>
            <a:ext cx="1247457" cy="769441"/>
          </a:xfrm>
          <a:prstGeom prst="rect">
            <a:avLst/>
          </a:prstGeom>
          <a:noFill/>
        </p:spPr>
        <p:txBody>
          <a:bodyPr wrap="none" rtlCol="0">
            <a:spAutoFit/>
          </a:bodyPr>
          <a:lstStyle/>
          <a:p>
            <a:pPr algn="ctr"/>
            <a:r>
              <a:rPr lang="en-GB" sz="4400" b="1">
                <a:solidFill>
                  <a:schemeClr val="bg1"/>
                </a:solidFill>
                <a:latin typeface="Ubuntu" panose="020B0504030602030204" pitchFamily="34" charset="0"/>
                <a:ea typeface="Tahoma" panose="020B0604030504040204" pitchFamily="34" charset="0"/>
                <a:cs typeface="Tahoma" panose="020B0604030504040204" pitchFamily="34" charset="0"/>
              </a:rPr>
              <a:t>Poll</a:t>
            </a:r>
          </a:p>
        </p:txBody>
      </p:sp>
      <p:sp>
        <p:nvSpPr>
          <p:cNvPr id="3" name="Tekstvak 1">
            <a:extLst>
              <a:ext uri="{FF2B5EF4-FFF2-40B4-BE49-F238E27FC236}">
                <a16:creationId xmlns:a16="http://schemas.microsoft.com/office/drawing/2014/main" id="{81B19F6E-51E4-6AE3-C77E-B9FB05289466}"/>
              </a:ext>
            </a:extLst>
          </p:cNvPr>
          <p:cNvSpPr txBox="1"/>
          <p:nvPr/>
        </p:nvSpPr>
        <p:spPr>
          <a:xfrm>
            <a:off x="4962293" y="3337100"/>
            <a:ext cx="5029200" cy="14773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l-NL" b="1" dirty="0">
                <a:solidFill>
                  <a:schemeClr val="bg1"/>
                </a:solidFill>
                <a:latin typeface="Ubuntu" panose="020B0504030602030204" pitchFamily="34" charset="0"/>
              </a:rPr>
              <a:t>I </a:t>
            </a:r>
            <a:r>
              <a:rPr lang="nl-NL" b="1" dirty="0" err="1">
                <a:solidFill>
                  <a:schemeClr val="bg1"/>
                </a:solidFill>
                <a:latin typeface="Ubuntu" panose="020B0504030602030204" pitchFamily="34" charset="0"/>
              </a:rPr>
              <a:t>don't</a:t>
            </a:r>
            <a:r>
              <a:rPr lang="nl-NL" b="1" dirty="0">
                <a:solidFill>
                  <a:schemeClr val="bg1"/>
                </a:solidFill>
                <a:latin typeface="Ubuntu" panose="020B0504030602030204" pitchFamily="34" charset="0"/>
              </a:rPr>
              <a:t> </a:t>
            </a:r>
            <a:r>
              <a:rPr lang="nl-NL" b="1" dirty="0" err="1">
                <a:solidFill>
                  <a:schemeClr val="bg1"/>
                </a:solidFill>
                <a:latin typeface="Ubuntu" panose="020B0504030602030204" pitchFamily="34" charset="0"/>
              </a:rPr>
              <a:t>know</a:t>
            </a:r>
            <a:r>
              <a:rPr lang="nl-NL" b="1" dirty="0">
                <a:solidFill>
                  <a:schemeClr val="bg1"/>
                </a:solidFill>
                <a:latin typeface="Ubuntu" panose="020B0504030602030204" pitchFamily="34" charset="0"/>
              </a:rPr>
              <a:t> </a:t>
            </a:r>
            <a:r>
              <a:rPr lang="nl-NL" b="1" dirty="0" err="1">
                <a:solidFill>
                  <a:schemeClr val="bg1"/>
                </a:solidFill>
                <a:latin typeface="Ubuntu" panose="020B0504030602030204" pitchFamily="34" charset="0"/>
              </a:rPr>
              <a:t>if</a:t>
            </a:r>
            <a:r>
              <a:rPr lang="nl-NL" b="1" dirty="0">
                <a:solidFill>
                  <a:schemeClr val="bg1"/>
                </a:solidFill>
                <a:latin typeface="Ubuntu" panose="020B0504030602030204" pitchFamily="34" charset="0"/>
              </a:rPr>
              <a:t> </a:t>
            </a:r>
            <a:r>
              <a:rPr lang="nl-NL" b="1" dirty="0" err="1">
                <a:solidFill>
                  <a:schemeClr val="bg1"/>
                </a:solidFill>
                <a:latin typeface="Ubuntu" panose="020B0504030602030204" pitchFamily="34" charset="0"/>
              </a:rPr>
              <a:t>it's</a:t>
            </a:r>
            <a:r>
              <a:rPr lang="nl-NL" b="1" dirty="0">
                <a:solidFill>
                  <a:schemeClr val="bg1"/>
                </a:solidFill>
                <a:latin typeface="Ubuntu" panose="020B0504030602030204" pitchFamily="34" charset="0"/>
              </a:rPr>
              <a:t> </a:t>
            </a:r>
            <a:r>
              <a:rPr lang="nl-NL" b="1" dirty="0" err="1">
                <a:solidFill>
                  <a:schemeClr val="bg1"/>
                </a:solidFill>
                <a:latin typeface="Ubuntu" panose="020B0504030602030204" pitchFamily="34" charset="0"/>
              </a:rPr>
              <a:t>something</a:t>
            </a:r>
            <a:r>
              <a:rPr lang="nl-NL" b="1" dirty="0">
                <a:solidFill>
                  <a:schemeClr val="bg1"/>
                </a:solidFill>
                <a:latin typeface="Ubuntu" panose="020B0504030602030204" pitchFamily="34" charset="0"/>
              </a:rPr>
              <a:t> </a:t>
            </a:r>
            <a:r>
              <a:rPr lang="nl-NL" b="1" dirty="0" err="1">
                <a:solidFill>
                  <a:schemeClr val="bg1"/>
                </a:solidFill>
                <a:latin typeface="Ubuntu" panose="020B0504030602030204" pitchFamily="34" charset="0"/>
              </a:rPr>
              <a:t>for</a:t>
            </a:r>
            <a:r>
              <a:rPr lang="nl-NL" b="1" dirty="0">
                <a:solidFill>
                  <a:schemeClr val="bg1"/>
                </a:solidFill>
                <a:latin typeface="Ubuntu" panose="020B0504030602030204" pitchFamily="34" charset="0"/>
              </a:rPr>
              <a:t> </a:t>
            </a:r>
            <a:r>
              <a:rPr lang="nl-NL" b="1" dirty="0" err="1">
                <a:solidFill>
                  <a:schemeClr val="bg1"/>
                </a:solidFill>
                <a:latin typeface="Ubuntu" panose="020B0504030602030204" pitchFamily="34" charset="0"/>
              </a:rPr>
              <a:t>us</a:t>
            </a:r>
            <a:r>
              <a:rPr lang="nl-NL" b="1" dirty="0">
                <a:solidFill>
                  <a:schemeClr val="bg1"/>
                </a:solidFill>
                <a:latin typeface="Ubuntu" panose="020B0504030602030204" pitchFamily="34" charset="0"/>
              </a:rPr>
              <a:t> </a:t>
            </a:r>
            <a:endParaRPr lang="nl-NL" b="1" dirty="0">
              <a:solidFill>
                <a:schemeClr val="bg1"/>
              </a:solidFill>
              <a:latin typeface="Ubuntu" panose="020B0504030602030204" pitchFamily="34" charset="0"/>
              <a:ea typeface="Tahoma"/>
              <a:cs typeface="Tahoma"/>
            </a:endParaRPr>
          </a:p>
          <a:p>
            <a:pPr marL="285750" indent="-285750">
              <a:buFont typeface="Arial" panose="020B0604020202020204" pitchFamily="34" charset="0"/>
              <a:buChar char="•"/>
            </a:pPr>
            <a:r>
              <a:rPr lang="nl-NL" b="1" dirty="0">
                <a:solidFill>
                  <a:schemeClr val="bg1"/>
                </a:solidFill>
                <a:latin typeface="Ubuntu" panose="020B0504030602030204" pitchFamily="34" charset="0"/>
                <a:ea typeface="Tahoma"/>
                <a:cs typeface="Tahoma"/>
              </a:rPr>
              <a:t>We are </a:t>
            </a:r>
            <a:r>
              <a:rPr lang="nl-NL" b="1" dirty="0" err="1">
                <a:solidFill>
                  <a:schemeClr val="bg1"/>
                </a:solidFill>
                <a:latin typeface="Ubuntu" panose="020B0504030602030204" pitchFamily="34" charset="0"/>
                <a:ea typeface="Tahoma"/>
                <a:cs typeface="Tahoma"/>
              </a:rPr>
              <a:t>considering</a:t>
            </a:r>
            <a:r>
              <a:rPr lang="nl-NL" b="1" dirty="0">
                <a:solidFill>
                  <a:schemeClr val="bg1"/>
                </a:solidFill>
                <a:latin typeface="Ubuntu" panose="020B0504030602030204" pitchFamily="34" charset="0"/>
                <a:ea typeface="Tahoma"/>
                <a:cs typeface="Tahoma"/>
              </a:rPr>
              <a:t> </a:t>
            </a:r>
            <a:r>
              <a:rPr lang="nl-NL" b="1" dirty="0" err="1">
                <a:solidFill>
                  <a:schemeClr val="bg1"/>
                </a:solidFill>
                <a:latin typeface="Ubuntu" panose="020B0504030602030204" pitchFamily="34" charset="0"/>
                <a:ea typeface="Tahoma"/>
                <a:cs typeface="Tahoma"/>
              </a:rPr>
              <a:t>this</a:t>
            </a:r>
            <a:endParaRPr lang="nl-NL" b="1" dirty="0">
              <a:solidFill>
                <a:schemeClr val="bg1"/>
              </a:solidFill>
              <a:latin typeface="Ubuntu" panose="020B0504030602030204" pitchFamily="34" charset="0"/>
              <a:ea typeface="Tahoma"/>
              <a:cs typeface="Tahoma"/>
            </a:endParaRPr>
          </a:p>
          <a:p>
            <a:pPr marL="285750" indent="-285750">
              <a:buFont typeface="Arial" panose="020B0604020202020204" pitchFamily="34" charset="0"/>
              <a:buChar char="•"/>
            </a:pPr>
            <a:r>
              <a:rPr lang="nl-NL" b="1" dirty="0">
                <a:solidFill>
                  <a:schemeClr val="bg1"/>
                </a:solidFill>
                <a:latin typeface="Ubuntu" panose="020B0504030602030204" pitchFamily="34" charset="0"/>
                <a:ea typeface="Tahoma"/>
                <a:cs typeface="Tahoma"/>
              </a:rPr>
              <a:t>We </a:t>
            </a:r>
            <a:r>
              <a:rPr lang="nl-NL" b="1" dirty="0" err="1">
                <a:solidFill>
                  <a:schemeClr val="bg1"/>
                </a:solidFill>
                <a:latin typeface="Ubuntu" panose="020B0504030602030204" pitchFamily="34" charset="0"/>
                <a:ea typeface="Tahoma"/>
                <a:cs typeface="Tahoma"/>
              </a:rPr>
              <a:t>started</a:t>
            </a:r>
            <a:r>
              <a:rPr lang="nl-NL" b="1" dirty="0">
                <a:solidFill>
                  <a:schemeClr val="bg1"/>
                </a:solidFill>
                <a:latin typeface="Ubuntu" panose="020B0504030602030204" pitchFamily="34" charset="0"/>
                <a:ea typeface="Tahoma"/>
                <a:cs typeface="Tahoma"/>
              </a:rPr>
              <a:t> </a:t>
            </a:r>
            <a:r>
              <a:rPr lang="nl-NL" b="1" dirty="0" err="1">
                <a:solidFill>
                  <a:schemeClr val="bg1"/>
                </a:solidFill>
                <a:latin typeface="Ubuntu" panose="020B0504030602030204" pitchFamily="34" charset="0"/>
                <a:ea typeface="Tahoma"/>
                <a:cs typeface="Tahoma"/>
              </a:rPr>
              <a:t>filling</a:t>
            </a:r>
            <a:r>
              <a:rPr lang="nl-NL" b="1" dirty="0">
                <a:solidFill>
                  <a:schemeClr val="bg1"/>
                </a:solidFill>
                <a:latin typeface="Ubuntu" panose="020B0504030602030204" pitchFamily="34" charset="0"/>
                <a:ea typeface="Tahoma"/>
                <a:cs typeface="Tahoma"/>
              </a:rPr>
              <a:t>-in the </a:t>
            </a:r>
            <a:r>
              <a:rPr lang="nl-NL" b="1" dirty="0" err="1">
                <a:solidFill>
                  <a:schemeClr val="bg1"/>
                </a:solidFill>
                <a:latin typeface="Ubuntu" panose="020B0504030602030204" pitchFamily="34" charset="0"/>
                <a:ea typeface="Tahoma"/>
                <a:cs typeface="Tahoma"/>
              </a:rPr>
              <a:t>application</a:t>
            </a:r>
            <a:r>
              <a:rPr lang="nl-NL" b="1" dirty="0">
                <a:solidFill>
                  <a:schemeClr val="bg1"/>
                </a:solidFill>
                <a:latin typeface="Ubuntu" panose="020B0504030602030204" pitchFamily="34" charset="0"/>
                <a:ea typeface="Tahoma"/>
                <a:cs typeface="Tahoma"/>
              </a:rPr>
              <a:t> form</a:t>
            </a:r>
          </a:p>
          <a:p>
            <a:pPr marL="285750" indent="-285750">
              <a:buFont typeface="Arial" panose="020B0604020202020204" pitchFamily="34" charset="0"/>
              <a:buChar char="•"/>
            </a:pPr>
            <a:r>
              <a:rPr lang="nl-NL" b="1" dirty="0" err="1">
                <a:solidFill>
                  <a:schemeClr val="bg1"/>
                </a:solidFill>
                <a:latin typeface="Ubuntu" panose="020B0504030602030204" pitchFamily="34" charset="0"/>
                <a:ea typeface="Tahoma"/>
                <a:cs typeface="Tahoma"/>
              </a:rPr>
              <a:t>Very</a:t>
            </a:r>
            <a:r>
              <a:rPr lang="nl-NL" b="1" dirty="0">
                <a:solidFill>
                  <a:schemeClr val="bg1"/>
                </a:solidFill>
                <a:latin typeface="Ubuntu" panose="020B0504030602030204" pitchFamily="34" charset="0"/>
                <a:ea typeface="Tahoma"/>
                <a:cs typeface="Tahoma"/>
              </a:rPr>
              <a:t> close! We are </a:t>
            </a:r>
            <a:r>
              <a:rPr lang="nl-NL" b="1" dirty="0" err="1">
                <a:solidFill>
                  <a:schemeClr val="bg1"/>
                </a:solidFill>
                <a:latin typeface="Ubuntu" panose="020B0504030602030204" pitchFamily="34" charset="0"/>
                <a:ea typeface="Tahoma"/>
                <a:cs typeface="Tahoma"/>
              </a:rPr>
              <a:t>about</a:t>
            </a:r>
            <a:r>
              <a:rPr lang="nl-NL" b="1" dirty="0">
                <a:solidFill>
                  <a:schemeClr val="bg1"/>
                </a:solidFill>
                <a:latin typeface="Ubuntu" panose="020B0504030602030204" pitchFamily="34" charset="0"/>
                <a:ea typeface="Tahoma"/>
                <a:cs typeface="Tahoma"/>
              </a:rPr>
              <a:t> </a:t>
            </a:r>
            <a:r>
              <a:rPr lang="nl-NL" b="1" dirty="0" err="1">
                <a:solidFill>
                  <a:schemeClr val="bg1"/>
                </a:solidFill>
                <a:latin typeface="Ubuntu" panose="020B0504030602030204" pitchFamily="34" charset="0"/>
                <a:ea typeface="Tahoma"/>
                <a:cs typeface="Tahoma"/>
              </a:rPr>
              <a:t>to</a:t>
            </a:r>
            <a:r>
              <a:rPr lang="nl-NL" b="1" dirty="0">
                <a:solidFill>
                  <a:schemeClr val="bg1"/>
                </a:solidFill>
                <a:latin typeface="Ubuntu" panose="020B0504030602030204" pitchFamily="34" charset="0"/>
                <a:ea typeface="Tahoma"/>
                <a:cs typeface="Tahoma"/>
              </a:rPr>
              <a:t> push the ‘</a:t>
            </a:r>
            <a:r>
              <a:rPr lang="nl-NL" b="1" dirty="0" err="1">
                <a:solidFill>
                  <a:schemeClr val="bg1"/>
                </a:solidFill>
                <a:latin typeface="Ubuntu" panose="020B0504030602030204" pitchFamily="34" charset="0"/>
                <a:ea typeface="Tahoma"/>
                <a:cs typeface="Tahoma"/>
              </a:rPr>
              <a:t>submit</a:t>
            </a:r>
            <a:r>
              <a:rPr lang="nl-NL" b="1" dirty="0">
                <a:solidFill>
                  <a:schemeClr val="bg1"/>
                </a:solidFill>
                <a:latin typeface="Ubuntu" panose="020B0504030602030204" pitchFamily="34" charset="0"/>
                <a:ea typeface="Tahoma"/>
                <a:cs typeface="Tahoma"/>
              </a:rPr>
              <a:t>’ button</a:t>
            </a:r>
          </a:p>
        </p:txBody>
      </p:sp>
      <p:sp>
        <p:nvSpPr>
          <p:cNvPr id="5" name="TextBox 4">
            <a:extLst>
              <a:ext uri="{FF2B5EF4-FFF2-40B4-BE49-F238E27FC236}">
                <a16:creationId xmlns:a16="http://schemas.microsoft.com/office/drawing/2014/main" id="{D5B5FFC4-EA38-29AE-8EDD-F5F95C21E6FD}"/>
              </a:ext>
            </a:extLst>
          </p:cNvPr>
          <p:cNvSpPr txBox="1"/>
          <p:nvPr/>
        </p:nvSpPr>
        <p:spPr>
          <a:xfrm>
            <a:off x="4408933" y="1828130"/>
            <a:ext cx="6094140" cy="1384995"/>
          </a:xfrm>
          <a:prstGeom prst="rect">
            <a:avLst/>
          </a:prstGeom>
          <a:noFill/>
        </p:spPr>
        <p:txBody>
          <a:bodyPr wrap="square">
            <a:spAutoFit/>
          </a:bodyPr>
          <a:lstStyle/>
          <a:p>
            <a:r>
              <a:rPr lang="nl-NL" sz="2800" b="1" dirty="0">
                <a:solidFill>
                  <a:schemeClr val="bg1"/>
                </a:solidFill>
                <a:latin typeface="Ubuntu" panose="020B0504030602030204" pitchFamily="34" charset="0"/>
              </a:rPr>
              <a:t>4. </a:t>
            </a:r>
            <a:r>
              <a:rPr lang="nl-NL" sz="2800" b="1" dirty="0">
                <a:solidFill>
                  <a:schemeClr val="bg1"/>
                </a:solidFill>
                <a:latin typeface="Ubuntu" panose="020B0504030602030204" pitchFamily="34" charset="0"/>
                <a:ea typeface="Tahoma"/>
                <a:cs typeface="Tahoma"/>
              </a:rPr>
              <a:t>How close are you to submit a Peer Review </a:t>
            </a:r>
            <a:r>
              <a:rPr lang="nl-NL" sz="2800" b="1" dirty="0" err="1">
                <a:solidFill>
                  <a:schemeClr val="bg1"/>
                </a:solidFill>
                <a:latin typeface="Ubuntu" panose="020B0504030602030204" pitchFamily="34" charset="0"/>
                <a:ea typeface="Tahoma"/>
                <a:cs typeface="Tahoma"/>
              </a:rPr>
              <a:t>application</a:t>
            </a:r>
            <a:r>
              <a:rPr lang="nl-NL" sz="2800" b="1" dirty="0">
                <a:solidFill>
                  <a:schemeClr val="bg1"/>
                </a:solidFill>
                <a:latin typeface="Ubuntu" panose="020B0504030602030204" pitchFamily="34" charset="0"/>
                <a:ea typeface="Tahoma"/>
                <a:cs typeface="Tahoma"/>
              </a:rPr>
              <a:t>?</a:t>
            </a:r>
          </a:p>
          <a:p>
            <a:endParaRPr lang="nl-NL" sz="2800" b="1" dirty="0">
              <a:solidFill>
                <a:schemeClr val="bg1"/>
              </a:solidFill>
              <a:latin typeface="Ubuntu" panose="020B0504030602030204" pitchFamily="34" charset="0"/>
              <a:ea typeface="Tahoma"/>
              <a:cs typeface="Tahoma"/>
            </a:endParaRPr>
          </a:p>
        </p:txBody>
      </p:sp>
    </p:spTree>
    <p:extLst>
      <p:ext uri="{BB962C8B-B14F-4D97-AF65-F5344CB8AC3E}">
        <p14:creationId xmlns:p14="http://schemas.microsoft.com/office/powerpoint/2010/main" val="592300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B674D-EB46-1387-9F49-7BFE4537C57F}"/>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C524DA2D-03FC-0A1D-BFEE-12FC2A97E3B1}"/>
              </a:ext>
            </a:extLst>
          </p:cNvPr>
          <p:cNvSpPr txBox="1"/>
          <p:nvPr/>
        </p:nvSpPr>
        <p:spPr>
          <a:xfrm>
            <a:off x="1044040" y="3266327"/>
            <a:ext cx="1247457" cy="769441"/>
          </a:xfrm>
          <a:prstGeom prst="rect">
            <a:avLst/>
          </a:prstGeom>
          <a:noFill/>
        </p:spPr>
        <p:txBody>
          <a:bodyPr wrap="none" rtlCol="0">
            <a:spAutoFit/>
          </a:bodyPr>
          <a:lstStyle/>
          <a:p>
            <a:pPr algn="ctr"/>
            <a:r>
              <a:rPr lang="en-GB" sz="4400" b="1">
                <a:solidFill>
                  <a:schemeClr val="bg1"/>
                </a:solidFill>
                <a:latin typeface="Ubuntu" panose="020B0504030602030204" pitchFamily="34" charset="0"/>
                <a:ea typeface="Tahoma" panose="020B0604030504040204" pitchFamily="34" charset="0"/>
                <a:cs typeface="Tahoma" panose="020B0604030504040204" pitchFamily="34" charset="0"/>
              </a:rPr>
              <a:t>Poll</a:t>
            </a:r>
          </a:p>
        </p:txBody>
      </p:sp>
      <p:sp>
        <p:nvSpPr>
          <p:cNvPr id="3" name="Tekstvak 1">
            <a:extLst>
              <a:ext uri="{FF2B5EF4-FFF2-40B4-BE49-F238E27FC236}">
                <a16:creationId xmlns:a16="http://schemas.microsoft.com/office/drawing/2014/main" id="{8FB280A8-CECF-3CB2-951C-68799325A6B5}"/>
              </a:ext>
            </a:extLst>
          </p:cNvPr>
          <p:cNvSpPr txBox="1"/>
          <p:nvPr/>
        </p:nvSpPr>
        <p:spPr>
          <a:xfrm>
            <a:off x="4962293" y="3337100"/>
            <a:ext cx="5029200"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l-NL" b="1">
                <a:solidFill>
                  <a:schemeClr val="bg1"/>
                </a:solidFill>
                <a:latin typeface="Ubuntu" panose="020B0504030602030204" pitchFamily="34" charset="0"/>
              </a:rPr>
              <a:t>Yes, </a:t>
            </a:r>
            <a:r>
              <a:rPr lang="nl-NL" b="1" err="1">
                <a:solidFill>
                  <a:schemeClr val="bg1"/>
                </a:solidFill>
                <a:latin typeface="Ubuntu" panose="020B0504030602030204" pitchFamily="34" charset="0"/>
              </a:rPr>
              <a:t>very</a:t>
            </a:r>
            <a:r>
              <a:rPr lang="nl-NL" b="1">
                <a:solidFill>
                  <a:schemeClr val="bg1"/>
                </a:solidFill>
                <a:latin typeface="Ubuntu" panose="020B0504030602030204" pitchFamily="34" charset="0"/>
              </a:rPr>
              <a:t> </a:t>
            </a:r>
            <a:r>
              <a:rPr lang="nl-NL" b="1" err="1">
                <a:solidFill>
                  <a:schemeClr val="bg1"/>
                </a:solidFill>
                <a:latin typeface="Ubuntu" panose="020B0504030602030204" pitchFamily="34" charset="0"/>
              </a:rPr>
              <a:t>much</a:t>
            </a:r>
            <a:r>
              <a:rPr lang="nl-NL" b="1">
                <a:solidFill>
                  <a:schemeClr val="bg1"/>
                </a:solidFill>
                <a:latin typeface="Ubuntu" panose="020B0504030602030204" pitchFamily="34" charset="0"/>
              </a:rPr>
              <a:t> </a:t>
            </a:r>
            <a:r>
              <a:rPr lang="nl-NL" b="1" err="1">
                <a:solidFill>
                  <a:schemeClr val="bg1"/>
                </a:solidFill>
                <a:latin typeface="Ubuntu" panose="020B0504030602030204" pitchFamily="34" charset="0"/>
              </a:rPr>
              <a:t>so</a:t>
            </a:r>
            <a:r>
              <a:rPr lang="nl-NL" b="1">
                <a:solidFill>
                  <a:schemeClr val="bg1"/>
                </a:solidFill>
                <a:latin typeface="Ubuntu" panose="020B0504030602030204" pitchFamily="34" charset="0"/>
              </a:rPr>
              <a:t>!</a:t>
            </a:r>
            <a:endParaRPr lang="nl-NL" b="1">
              <a:solidFill>
                <a:schemeClr val="bg1"/>
              </a:solidFill>
              <a:latin typeface="Ubuntu" panose="020B0504030602030204" pitchFamily="34" charset="0"/>
              <a:ea typeface="Tahoma"/>
              <a:cs typeface="Tahoma"/>
            </a:endParaRPr>
          </a:p>
          <a:p>
            <a:pPr marL="285750" indent="-285750">
              <a:buFont typeface="Arial" panose="020B0604020202020204" pitchFamily="34" charset="0"/>
              <a:buChar char="•"/>
            </a:pPr>
            <a:r>
              <a:rPr lang="nl-NL" b="1" err="1">
                <a:solidFill>
                  <a:schemeClr val="bg1"/>
                </a:solidFill>
                <a:latin typeface="Ubuntu" panose="020B0504030602030204" pitchFamily="34" charset="0"/>
                <a:ea typeface="Tahoma"/>
                <a:cs typeface="Tahoma"/>
              </a:rPr>
              <a:t>To</a:t>
            </a:r>
            <a:r>
              <a:rPr lang="nl-NL" b="1">
                <a:solidFill>
                  <a:schemeClr val="bg1"/>
                </a:solidFill>
                <a:latin typeface="Ubuntu" panose="020B0504030602030204" pitchFamily="34" charset="0"/>
                <a:ea typeface="Tahoma"/>
                <a:cs typeface="Tahoma"/>
              </a:rPr>
              <a:t> a </a:t>
            </a:r>
            <a:r>
              <a:rPr lang="nl-NL" b="1" err="1">
                <a:solidFill>
                  <a:schemeClr val="bg1"/>
                </a:solidFill>
                <a:latin typeface="Ubuntu" panose="020B0504030602030204" pitchFamily="34" charset="0"/>
                <a:ea typeface="Tahoma"/>
                <a:cs typeface="Tahoma"/>
              </a:rPr>
              <a:t>certain</a:t>
            </a:r>
            <a:r>
              <a:rPr lang="nl-NL" b="1">
                <a:solidFill>
                  <a:schemeClr val="bg1"/>
                </a:solidFill>
                <a:latin typeface="Ubuntu" panose="020B0504030602030204" pitchFamily="34" charset="0"/>
                <a:ea typeface="Tahoma"/>
                <a:cs typeface="Tahoma"/>
              </a:rPr>
              <a:t> </a:t>
            </a:r>
            <a:r>
              <a:rPr lang="nl-NL" b="1" err="1">
                <a:solidFill>
                  <a:schemeClr val="bg1"/>
                </a:solidFill>
                <a:latin typeface="Ubuntu" panose="020B0504030602030204" pitchFamily="34" charset="0"/>
                <a:ea typeface="Tahoma"/>
                <a:cs typeface="Tahoma"/>
              </a:rPr>
              <a:t>extent</a:t>
            </a:r>
            <a:endParaRPr lang="nl-NL" b="1">
              <a:solidFill>
                <a:schemeClr val="bg1"/>
              </a:solidFill>
              <a:latin typeface="Ubuntu" panose="020B0504030602030204" pitchFamily="34" charset="0"/>
              <a:ea typeface="Tahoma"/>
              <a:cs typeface="Tahoma"/>
            </a:endParaRPr>
          </a:p>
          <a:p>
            <a:pPr marL="285750" indent="-285750">
              <a:buFont typeface="Arial" panose="020B0604020202020204" pitchFamily="34" charset="0"/>
              <a:buChar char="•"/>
            </a:pPr>
            <a:r>
              <a:rPr lang="nl-NL" b="1">
                <a:solidFill>
                  <a:schemeClr val="bg1"/>
                </a:solidFill>
                <a:latin typeface="Ubuntu" panose="020B0504030602030204" pitchFamily="34" charset="0"/>
                <a:ea typeface="Tahoma"/>
                <a:cs typeface="Tahoma"/>
              </a:rPr>
              <a:t>It </a:t>
            </a:r>
            <a:r>
              <a:rPr lang="nl-NL" b="1" err="1">
                <a:solidFill>
                  <a:schemeClr val="bg1"/>
                </a:solidFill>
                <a:latin typeface="Ubuntu" panose="020B0504030602030204" pitchFamily="34" charset="0"/>
                <a:ea typeface="Tahoma"/>
                <a:cs typeface="Tahoma"/>
              </a:rPr>
              <a:t>could</a:t>
            </a:r>
            <a:r>
              <a:rPr lang="nl-NL" b="1">
                <a:solidFill>
                  <a:schemeClr val="bg1"/>
                </a:solidFill>
                <a:latin typeface="Ubuntu" panose="020B0504030602030204" pitchFamily="34" charset="0"/>
                <a:ea typeface="Tahoma"/>
                <a:cs typeface="Tahoma"/>
              </a:rPr>
              <a:t> have been </a:t>
            </a:r>
            <a:r>
              <a:rPr lang="nl-NL" b="1" err="1">
                <a:solidFill>
                  <a:schemeClr val="bg1"/>
                </a:solidFill>
                <a:latin typeface="Ubuntu" panose="020B0504030602030204" pitchFamily="34" charset="0"/>
                <a:ea typeface="Tahoma"/>
                <a:cs typeface="Tahoma"/>
              </a:rPr>
              <a:t>better</a:t>
            </a:r>
            <a:endParaRPr lang="nl-NL" b="1">
              <a:solidFill>
                <a:schemeClr val="bg1"/>
              </a:solidFill>
              <a:latin typeface="Ubuntu" panose="020B0504030602030204" pitchFamily="34" charset="0"/>
              <a:ea typeface="Tahoma"/>
              <a:cs typeface="Tahoma"/>
            </a:endParaRPr>
          </a:p>
          <a:p>
            <a:pPr marL="285750" indent="-285750">
              <a:buFont typeface="Arial" panose="020B0604020202020204" pitchFamily="34" charset="0"/>
              <a:buChar char="•"/>
            </a:pPr>
            <a:r>
              <a:rPr lang="nl-NL" b="1">
                <a:solidFill>
                  <a:schemeClr val="bg1"/>
                </a:solidFill>
                <a:latin typeface="Ubuntu"/>
                <a:ea typeface="Tahoma"/>
                <a:cs typeface="Tahoma"/>
              </a:rPr>
              <a:t>No, </a:t>
            </a:r>
            <a:r>
              <a:rPr lang="nl-NL" b="1" err="1">
                <a:solidFill>
                  <a:schemeClr val="bg1"/>
                </a:solidFill>
                <a:latin typeface="Ubuntu"/>
                <a:ea typeface="Tahoma"/>
                <a:cs typeface="Tahoma"/>
              </a:rPr>
              <a:t>not</a:t>
            </a:r>
            <a:r>
              <a:rPr lang="nl-NL" b="1">
                <a:solidFill>
                  <a:schemeClr val="bg1"/>
                </a:solidFill>
                <a:latin typeface="Ubuntu"/>
                <a:ea typeface="Tahoma"/>
                <a:cs typeface="Tahoma"/>
              </a:rPr>
              <a:t> </a:t>
            </a:r>
            <a:r>
              <a:rPr lang="nl-NL" b="1" err="1">
                <a:solidFill>
                  <a:schemeClr val="bg1"/>
                </a:solidFill>
                <a:latin typeface="Ubuntu"/>
                <a:ea typeface="Tahoma"/>
                <a:cs typeface="Tahoma"/>
              </a:rPr>
              <a:t>really</a:t>
            </a:r>
            <a:endParaRPr lang="nl-NL" b="1" err="1">
              <a:solidFill>
                <a:schemeClr val="bg1"/>
              </a:solidFill>
              <a:latin typeface="Ubuntu" panose="020B0504030602030204" pitchFamily="34" charset="0"/>
              <a:ea typeface="Tahoma"/>
              <a:cs typeface="Tahoma"/>
            </a:endParaRPr>
          </a:p>
        </p:txBody>
      </p:sp>
      <p:sp>
        <p:nvSpPr>
          <p:cNvPr id="5" name="TextBox 4">
            <a:extLst>
              <a:ext uri="{FF2B5EF4-FFF2-40B4-BE49-F238E27FC236}">
                <a16:creationId xmlns:a16="http://schemas.microsoft.com/office/drawing/2014/main" id="{3782A09C-7AF4-953C-C068-A893C83AF37C}"/>
              </a:ext>
            </a:extLst>
          </p:cNvPr>
          <p:cNvSpPr txBox="1"/>
          <p:nvPr/>
        </p:nvSpPr>
        <p:spPr>
          <a:xfrm>
            <a:off x="4408933" y="1828130"/>
            <a:ext cx="6094140" cy="1384995"/>
          </a:xfrm>
          <a:prstGeom prst="rect">
            <a:avLst/>
          </a:prstGeom>
          <a:noFill/>
        </p:spPr>
        <p:txBody>
          <a:bodyPr wrap="square">
            <a:spAutoFit/>
          </a:bodyPr>
          <a:lstStyle/>
          <a:p>
            <a:r>
              <a:rPr lang="nl-NL" sz="2800" b="1" dirty="0">
                <a:solidFill>
                  <a:schemeClr val="bg1"/>
                </a:solidFill>
                <a:latin typeface="Ubuntu" panose="020B0504030602030204" pitchFamily="34" charset="0"/>
              </a:rPr>
              <a:t>5. </a:t>
            </a:r>
            <a:r>
              <a:rPr lang="nl-NL" sz="2800" b="1" dirty="0" err="1">
                <a:solidFill>
                  <a:schemeClr val="bg1"/>
                </a:solidFill>
                <a:latin typeface="Ubuntu" panose="020B0504030602030204" pitchFamily="34" charset="0"/>
                <a:ea typeface="Tahoma"/>
                <a:cs typeface="Tahoma"/>
              </a:rPr>
              <a:t>Did</a:t>
            </a:r>
            <a:r>
              <a:rPr lang="nl-NL" sz="2800" b="1" dirty="0">
                <a:solidFill>
                  <a:schemeClr val="bg1"/>
                </a:solidFill>
                <a:latin typeface="Ubuntu" panose="020B0504030602030204" pitchFamily="34" charset="0"/>
                <a:ea typeface="Tahoma"/>
                <a:cs typeface="Tahoma"/>
              </a:rPr>
              <a:t> </a:t>
            </a:r>
            <a:r>
              <a:rPr lang="nl-NL" sz="2800" b="1" dirty="0" err="1">
                <a:solidFill>
                  <a:schemeClr val="bg1"/>
                </a:solidFill>
                <a:latin typeface="Ubuntu" panose="020B0504030602030204" pitchFamily="34" charset="0"/>
                <a:ea typeface="Tahoma"/>
                <a:cs typeface="Tahoma"/>
              </a:rPr>
              <a:t>this</a:t>
            </a:r>
            <a:r>
              <a:rPr lang="nl-NL" sz="2800" b="1" dirty="0">
                <a:solidFill>
                  <a:schemeClr val="bg1"/>
                </a:solidFill>
                <a:latin typeface="Ubuntu" panose="020B0504030602030204" pitchFamily="34" charset="0"/>
                <a:ea typeface="Tahoma"/>
                <a:cs typeface="Tahoma"/>
              </a:rPr>
              <a:t> event meet </a:t>
            </a:r>
            <a:r>
              <a:rPr lang="nl-NL" sz="2800" b="1" dirty="0" err="1">
                <a:solidFill>
                  <a:schemeClr val="bg1"/>
                </a:solidFill>
                <a:latin typeface="Ubuntu" panose="020B0504030602030204" pitchFamily="34" charset="0"/>
                <a:ea typeface="Tahoma"/>
                <a:cs typeface="Tahoma"/>
              </a:rPr>
              <a:t>your</a:t>
            </a:r>
            <a:r>
              <a:rPr lang="nl-NL" sz="2800" b="1" dirty="0">
                <a:solidFill>
                  <a:schemeClr val="bg1"/>
                </a:solidFill>
                <a:latin typeface="Ubuntu" panose="020B0504030602030204" pitchFamily="34" charset="0"/>
                <a:ea typeface="Tahoma"/>
                <a:cs typeface="Tahoma"/>
              </a:rPr>
              <a:t> </a:t>
            </a:r>
            <a:r>
              <a:rPr lang="nl-NL" sz="2800" b="1" dirty="0" err="1">
                <a:solidFill>
                  <a:schemeClr val="bg1"/>
                </a:solidFill>
                <a:latin typeface="Ubuntu" panose="020B0504030602030204" pitchFamily="34" charset="0"/>
                <a:ea typeface="Tahoma"/>
                <a:cs typeface="Tahoma"/>
              </a:rPr>
              <a:t>expectations</a:t>
            </a:r>
            <a:r>
              <a:rPr lang="nl-NL" sz="2800" b="1" dirty="0">
                <a:solidFill>
                  <a:schemeClr val="bg1"/>
                </a:solidFill>
                <a:latin typeface="Ubuntu" panose="020B0504030602030204" pitchFamily="34" charset="0"/>
                <a:ea typeface="Tahoma"/>
                <a:cs typeface="Tahoma"/>
              </a:rPr>
              <a:t>?</a:t>
            </a:r>
          </a:p>
          <a:p>
            <a:endParaRPr lang="nl-NL" sz="2800" b="1" dirty="0">
              <a:solidFill>
                <a:schemeClr val="bg1"/>
              </a:solidFill>
              <a:latin typeface="Ubuntu" panose="020B0504030602030204" pitchFamily="34" charset="0"/>
              <a:ea typeface="Tahoma"/>
              <a:cs typeface="Tahoma"/>
            </a:endParaRPr>
          </a:p>
        </p:txBody>
      </p:sp>
    </p:spTree>
    <p:extLst>
      <p:ext uri="{BB962C8B-B14F-4D97-AF65-F5344CB8AC3E}">
        <p14:creationId xmlns:p14="http://schemas.microsoft.com/office/powerpoint/2010/main" val="2127115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3B276B1-BC68-47A8-6831-EB01EF68AB14}"/>
              </a:ext>
            </a:extLst>
          </p:cNvPr>
          <p:cNvSpPr txBox="1"/>
          <p:nvPr/>
        </p:nvSpPr>
        <p:spPr>
          <a:xfrm>
            <a:off x="1672579" y="2931790"/>
            <a:ext cx="2242922" cy="769441"/>
          </a:xfrm>
          <a:prstGeom prst="rect">
            <a:avLst/>
          </a:prstGeom>
          <a:noFill/>
        </p:spPr>
        <p:txBody>
          <a:bodyPr wrap="none" rtlCol="0">
            <a:spAutoFit/>
          </a:bodyPr>
          <a:lstStyle/>
          <a:p>
            <a:pPr algn="ctr"/>
            <a:r>
              <a:rPr lang="en-GB" sz="4400" b="1">
                <a:solidFill>
                  <a:schemeClr val="bg1"/>
                </a:solidFill>
                <a:latin typeface="Ubuntu" panose="020B0504030602030204" pitchFamily="34" charset="0"/>
                <a:ea typeface="Tahoma" panose="020B0604030504040204" pitchFamily="34" charset="0"/>
                <a:cs typeface="Tahoma" panose="020B0604030504040204" pitchFamily="34" charset="0"/>
              </a:rPr>
              <a:t>Agenda</a:t>
            </a:r>
          </a:p>
        </p:txBody>
      </p:sp>
      <p:grpSp>
        <p:nvGrpSpPr>
          <p:cNvPr id="3" name="Groupe 2">
            <a:extLst>
              <a:ext uri="{FF2B5EF4-FFF2-40B4-BE49-F238E27FC236}">
                <a16:creationId xmlns:a16="http://schemas.microsoft.com/office/drawing/2014/main" id="{B88CEC65-1BF1-2B38-4F9C-0EB9CC47E38C}"/>
              </a:ext>
            </a:extLst>
          </p:cNvPr>
          <p:cNvGrpSpPr/>
          <p:nvPr/>
        </p:nvGrpSpPr>
        <p:grpSpPr>
          <a:xfrm>
            <a:off x="5867310" y="668223"/>
            <a:ext cx="5633093" cy="465251"/>
            <a:chOff x="3370217" y="2345125"/>
            <a:chExt cx="5633093" cy="465251"/>
          </a:xfrm>
        </p:grpSpPr>
        <p:sp>
          <p:nvSpPr>
            <p:cNvPr id="4" name="N°1">
              <a:extLst>
                <a:ext uri="{FF2B5EF4-FFF2-40B4-BE49-F238E27FC236}">
                  <a16:creationId xmlns:a16="http://schemas.microsoft.com/office/drawing/2014/main" id="{8A741C5D-A456-8690-17C9-B8FA39F56E55}"/>
                </a:ext>
              </a:extLst>
            </p:cNvPr>
            <p:cNvSpPr/>
            <p:nvPr/>
          </p:nvSpPr>
          <p:spPr>
            <a:xfrm>
              <a:off x="3370217" y="2345125"/>
              <a:ext cx="465251" cy="46525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a:solidFill>
                    <a:schemeClr val="bg1"/>
                  </a:solidFill>
                  <a:latin typeface="Ubuntu" panose="020B0504030602030204" pitchFamily="34" charset="0"/>
                  <a:ea typeface="Tahoma" panose="020B0604030504040204" pitchFamily="34" charset="0"/>
                  <a:cs typeface="Tahoma" panose="020B0604030504040204" pitchFamily="34" charset="0"/>
                </a:rPr>
                <a:t>1</a:t>
              </a:r>
            </a:p>
          </p:txBody>
        </p:sp>
        <p:sp>
          <p:nvSpPr>
            <p:cNvPr id="5" name="ZoneTexte 4">
              <a:extLst>
                <a:ext uri="{FF2B5EF4-FFF2-40B4-BE49-F238E27FC236}">
                  <a16:creationId xmlns:a16="http://schemas.microsoft.com/office/drawing/2014/main" id="{2E7EE8DB-CC21-998F-A422-BDE6EE8B8553}"/>
                </a:ext>
              </a:extLst>
            </p:cNvPr>
            <p:cNvSpPr txBox="1"/>
            <p:nvPr/>
          </p:nvSpPr>
          <p:spPr>
            <a:xfrm>
              <a:off x="3961047" y="2377695"/>
              <a:ext cx="5042263" cy="400110"/>
            </a:xfrm>
            <a:prstGeom prst="rect">
              <a:avLst/>
            </a:prstGeom>
            <a:noFill/>
          </p:spPr>
          <p:txBody>
            <a:bodyPr wrap="square" rtlCol="0">
              <a:spAutoFit/>
            </a:bodyPr>
            <a:lstStyle/>
            <a:p>
              <a:r>
                <a:rPr lang="en-GB" sz="2000" b="1">
                  <a:solidFill>
                    <a:schemeClr val="bg1"/>
                  </a:solidFill>
                  <a:latin typeface="Ubuntu" panose="020B0504030602030204" pitchFamily="34" charset="0"/>
                  <a:ea typeface="Tahoma" panose="020B0604030504040204" pitchFamily="34" charset="0"/>
                  <a:cs typeface="Tahoma" panose="020B0604030504040204" pitchFamily="34" charset="0"/>
                </a:rPr>
                <a:t>Welcome</a:t>
              </a:r>
              <a:endParaRPr lang="fr-FR" sz="2000" b="1">
                <a:solidFill>
                  <a:schemeClr val="bg1"/>
                </a:solidFill>
                <a:latin typeface="Ubuntu" panose="020B0504030602030204" pitchFamily="34" charset="0"/>
                <a:ea typeface="Tahoma" panose="020B0604030504040204" pitchFamily="34" charset="0"/>
                <a:cs typeface="Tahoma" panose="020B0604030504040204" pitchFamily="34" charset="0"/>
              </a:endParaRPr>
            </a:p>
          </p:txBody>
        </p:sp>
      </p:grpSp>
      <p:grpSp>
        <p:nvGrpSpPr>
          <p:cNvPr id="37" name="Groupe 36">
            <a:extLst>
              <a:ext uri="{FF2B5EF4-FFF2-40B4-BE49-F238E27FC236}">
                <a16:creationId xmlns:a16="http://schemas.microsoft.com/office/drawing/2014/main" id="{01D1B522-1995-1BA2-DA1D-839EDD998E2D}"/>
              </a:ext>
            </a:extLst>
          </p:cNvPr>
          <p:cNvGrpSpPr/>
          <p:nvPr/>
        </p:nvGrpSpPr>
        <p:grpSpPr>
          <a:xfrm>
            <a:off x="5867311" y="1298705"/>
            <a:ext cx="5665282" cy="1015663"/>
            <a:chOff x="3346343" y="2250217"/>
            <a:chExt cx="5665282" cy="1015663"/>
          </a:xfrm>
        </p:grpSpPr>
        <p:sp>
          <p:nvSpPr>
            <p:cNvPr id="38" name="N°1">
              <a:extLst>
                <a:ext uri="{FF2B5EF4-FFF2-40B4-BE49-F238E27FC236}">
                  <a16:creationId xmlns:a16="http://schemas.microsoft.com/office/drawing/2014/main" id="{A33BB23B-FD29-142D-E68D-94A257346A79}"/>
                </a:ext>
              </a:extLst>
            </p:cNvPr>
            <p:cNvSpPr/>
            <p:nvPr/>
          </p:nvSpPr>
          <p:spPr>
            <a:xfrm>
              <a:off x="3346343" y="2367538"/>
              <a:ext cx="465251" cy="46525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chemeClr val="bg1"/>
                  </a:solidFill>
                  <a:latin typeface="Ubuntu" panose="020B0504030602030204" pitchFamily="34" charset="0"/>
                  <a:ea typeface="Tahoma" panose="020B0604030504040204" pitchFamily="34" charset="0"/>
                  <a:cs typeface="Tahoma" panose="020B0604030504040204" pitchFamily="34" charset="0"/>
                </a:rPr>
                <a:t>2</a:t>
              </a:r>
              <a:endParaRPr lang="fr-FR" b="1" dirty="0">
                <a:solidFill>
                  <a:schemeClr val="bg1"/>
                </a:solidFill>
                <a:latin typeface="Ubuntu" panose="020B0504030602030204" pitchFamily="34" charset="0"/>
                <a:ea typeface="Tahoma" panose="020B0604030504040204" pitchFamily="34" charset="0"/>
                <a:cs typeface="Tahoma" panose="020B0604030504040204" pitchFamily="34" charset="0"/>
              </a:endParaRPr>
            </a:p>
          </p:txBody>
        </p:sp>
        <p:sp>
          <p:nvSpPr>
            <p:cNvPr id="39" name="ZoneTexte 38">
              <a:extLst>
                <a:ext uri="{FF2B5EF4-FFF2-40B4-BE49-F238E27FC236}">
                  <a16:creationId xmlns:a16="http://schemas.microsoft.com/office/drawing/2014/main" id="{D67C71AE-7D0B-F4A4-90DE-C623C38B29F3}"/>
                </a:ext>
              </a:extLst>
            </p:cNvPr>
            <p:cNvSpPr txBox="1"/>
            <p:nvPr/>
          </p:nvSpPr>
          <p:spPr>
            <a:xfrm>
              <a:off x="3969363" y="2250217"/>
              <a:ext cx="5042262" cy="1015663"/>
            </a:xfrm>
            <a:prstGeom prst="rect">
              <a:avLst/>
            </a:prstGeom>
            <a:noFill/>
          </p:spPr>
          <p:txBody>
            <a:bodyPr wrap="square" rtlCol="0">
              <a:spAutoFit/>
            </a:bodyPr>
            <a:lstStyle/>
            <a:p>
              <a:r>
                <a:rPr lang="en-GB" sz="2000" b="1" dirty="0">
                  <a:solidFill>
                    <a:schemeClr val="bg1"/>
                  </a:solidFill>
                  <a:latin typeface="Ubuntu" panose="020B0504030602030204" pitchFamily="34" charset="0"/>
                  <a:ea typeface="Tahoma" panose="020B0604030504040204" pitchFamily="34" charset="0"/>
                  <a:cs typeface="Tahoma" panose="020B0604030504040204" pitchFamily="34" charset="0"/>
                </a:rPr>
                <a:t>All you need to know about Peer Reviews</a:t>
              </a:r>
            </a:p>
            <a:p>
              <a:r>
                <a:rPr lang="en-GB" sz="2000" b="1" dirty="0">
                  <a:solidFill>
                    <a:schemeClr val="bg1"/>
                  </a:solidFill>
                  <a:latin typeface="Ubuntu" panose="020B0504030602030204" pitchFamily="34" charset="0"/>
                  <a:ea typeface="Tahoma" panose="020B0604030504040204" pitchFamily="34" charset="0"/>
                  <a:cs typeface="Tahoma" panose="020B0604030504040204" pitchFamily="34" charset="0"/>
                </a:rPr>
                <a:t> </a:t>
              </a:r>
              <a:endParaRPr lang="fr-FR" sz="2000" dirty="0">
                <a:solidFill>
                  <a:schemeClr val="bg1"/>
                </a:solidFill>
                <a:latin typeface="Ubuntu" panose="020B0504030602030204" pitchFamily="34" charset="0"/>
                <a:ea typeface="Tahoma" panose="020B0604030504040204" pitchFamily="34" charset="0"/>
                <a:cs typeface="Tahoma" panose="020B0604030504040204" pitchFamily="34" charset="0"/>
              </a:endParaRPr>
            </a:p>
          </p:txBody>
        </p:sp>
      </p:grpSp>
      <p:grpSp>
        <p:nvGrpSpPr>
          <p:cNvPr id="15" name="Group 14">
            <a:extLst>
              <a:ext uri="{FF2B5EF4-FFF2-40B4-BE49-F238E27FC236}">
                <a16:creationId xmlns:a16="http://schemas.microsoft.com/office/drawing/2014/main" id="{77F9B24F-F8CF-28E2-FED2-E7D0D50C5291}"/>
              </a:ext>
            </a:extLst>
          </p:cNvPr>
          <p:cNvGrpSpPr/>
          <p:nvPr/>
        </p:nvGrpSpPr>
        <p:grpSpPr>
          <a:xfrm>
            <a:off x="5911105" y="4355802"/>
            <a:ext cx="5589298" cy="465251"/>
            <a:chOff x="5924801" y="4234032"/>
            <a:chExt cx="5589298" cy="465251"/>
          </a:xfrm>
        </p:grpSpPr>
        <p:sp>
          <p:nvSpPr>
            <p:cNvPr id="8" name="N°1">
              <a:extLst>
                <a:ext uri="{FF2B5EF4-FFF2-40B4-BE49-F238E27FC236}">
                  <a16:creationId xmlns:a16="http://schemas.microsoft.com/office/drawing/2014/main" id="{0C967B19-B19D-92A6-6B1E-E6171D26C3A2}"/>
                </a:ext>
              </a:extLst>
            </p:cNvPr>
            <p:cNvSpPr/>
            <p:nvPr/>
          </p:nvSpPr>
          <p:spPr>
            <a:xfrm>
              <a:off x="5924801" y="4234032"/>
              <a:ext cx="465251" cy="46525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fr-FR"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ZoneTexte 38">
              <a:extLst>
                <a:ext uri="{FF2B5EF4-FFF2-40B4-BE49-F238E27FC236}">
                  <a16:creationId xmlns:a16="http://schemas.microsoft.com/office/drawing/2014/main" id="{AB1845E1-1546-D458-EAB0-84598C335C99}"/>
                </a:ext>
              </a:extLst>
            </p:cNvPr>
            <p:cNvSpPr txBox="1"/>
            <p:nvPr/>
          </p:nvSpPr>
          <p:spPr>
            <a:xfrm>
              <a:off x="6471836" y="4234032"/>
              <a:ext cx="5042263" cy="400110"/>
            </a:xfrm>
            <a:prstGeom prst="rect">
              <a:avLst/>
            </a:prstGeom>
            <a:noFill/>
          </p:spPr>
          <p:txBody>
            <a:bodyPr wrap="square" rtlCol="0">
              <a:spAutoFit/>
            </a:bodyPr>
            <a:lstStyle/>
            <a:p>
              <a:r>
                <a:rPr lang="nl-NL" sz="2000" b="1" dirty="0" err="1">
                  <a:solidFill>
                    <a:schemeClr val="bg1"/>
                  </a:solidFill>
                  <a:latin typeface="Ubuntu" panose="020B0504030602030204" pitchFamily="34" charset="0"/>
                  <a:ea typeface="Tahoma" panose="020B0604030504040204" pitchFamily="34" charset="0"/>
                  <a:cs typeface="Tahoma" panose="020B0604030504040204" pitchFamily="34" charset="0"/>
                </a:rPr>
                <a:t>FAQs</a:t>
              </a:r>
              <a:endParaRPr lang="nl-NL" sz="2000" b="1" dirty="0">
                <a:solidFill>
                  <a:schemeClr val="bg1"/>
                </a:solidFill>
                <a:latin typeface="Ubuntu" panose="020B0504030602030204" pitchFamily="34" charset="0"/>
                <a:ea typeface="Tahoma" panose="020B0604030504040204" pitchFamily="34" charset="0"/>
                <a:cs typeface="Tahoma" panose="020B0604030504040204" pitchFamily="34" charset="0"/>
              </a:endParaRPr>
            </a:p>
          </p:txBody>
        </p:sp>
      </p:grpSp>
      <p:grpSp>
        <p:nvGrpSpPr>
          <p:cNvPr id="18" name="Group 17">
            <a:extLst>
              <a:ext uri="{FF2B5EF4-FFF2-40B4-BE49-F238E27FC236}">
                <a16:creationId xmlns:a16="http://schemas.microsoft.com/office/drawing/2014/main" id="{54A9CF19-DEAA-EB03-0099-F806D2CBB2B9}"/>
              </a:ext>
            </a:extLst>
          </p:cNvPr>
          <p:cNvGrpSpPr/>
          <p:nvPr/>
        </p:nvGrpSpPr>
        <p:grpSpPr>
          <a:xfrm>
            <a:off x="5873110" y="4981705"/>
            <a:ext cx="5583497" cy="707886"/>
            <a:chOff x="5949096" y="4794836"/>
            <a:chExt cx="5583497" cy="707886"/>
          </a:xfrm>
        </p:grpSpPr>
        <p:sp>
          <p:nvSpPr>
            <p:cNvPr id="13" name="N°1">
              <a:extLst>
                <a:ext uri="{FF2B5EF4-FFF2-40B4-BE49-F238E27FC236}">
                  <a16:creationId xmlns:a16="http://schemas.microsoft.com/office/drawing/2014/main" id="{6B3E98EF-0A09-3D90-A82E-657C65D03D61}"/>
                </a:ext>
              </a:extLst>
            </p:cNvPr>
            <p:cNvSpPr/>
            <p:nvPr/>
          </p:nvSpPr>
          <p:spPr>
            <a:xfrm>
              <a:off x="5949096" y="4904975"/>
              <a:ext cx="465251" cy="487607"/>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6</a:t>
              </a:r>
              <a:endParaRPr lang="fr-FR"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ZoneTexte 38">
              <a:extLst>
                <a:ext uri="{FF2B5EF4-FFF2-40B4-BE49-F238E27FC236}">
                  <a16:creationId xmlns:a16="http://schemas.microsoft.com/office/drawing/2014/main" id="{97B63658-FDB0-D41E-76BB-D1D1B555E5C5}"/>
                </a:ext>
              </a:extLst>
            </p:cNvPr>
            <p:cNvSpPr txBox="1"/>
            <p:nvPr/>
          </p:nvSpPr>
          <p:spPr>
            <a:xfrm>
              <a:off x="6490330" y="4794836"/>
              <a:ext cx="5042263" cy="707886"/>
            </a:xfrm>
            <a:prstGeom prst="rect">
              <a:avLst/>
            </a:prstGeom>
            <a:noFill/>
          </p:spPr>
          <p:txBody>
            <a:bodyPr wrap="square" rtlCol="0">
              <a:spAutoFit/>
            </a:bodyPr>
            <a:lstStyle/>
            <a:p>
              <a:r>
                <a:rPr lang="en-GB" sz="2000" b="1" dirty="0">
                  <a:solidFill>
                    <a:schemeClr val="bg1"/>
                  </a:solidFill>
                  <a:latin typeface="Ubuntu" panose="020B0504030602030204" pitchFamily="34" charset="0"/>
                  <a:ea typeface="Tahoma" panose="020B0604030504040204" pitchFamily="34" charset="0"/>
                  <a:cs typeface="Tahoma" panose="020B0604030504040204" pitchFamily="34" charset="0"/>
                </a:rPr>
                <a:t>Wrap-up and closure words from European Commission, DG REGIO</a:t>
              </a:r>
              <a:endParaRPr lang="fr-FR" sz="2000" b="1" dirty="0">
                <a:solidFill>
                  <a:schemeClr val="bg1"/>
                </a:solidFill>
                <a:latin typeface="Ubuntu" panose="020B0504030602030204" pitchFamily="34" charset="0"/>
                <a:ea typeface="Tahoma" panose="020B0604030504040204" pitchFamily="34" charset="0"/>
                <a:cs typeface="Tahoma" panose="020B0604030504040204" pitchFamily="34" charset="0"/>
              </a:endParaRPr>
            </a:p>
          </p:txBody>
        </p:sp>
      </p:grpSp>
      <p:grpSp>
        <p:nvGrpSpPr>
          <p:cNvPr id="11" name="Group 10">
            <a:extLst>
              <a:ext uri="{FF2B5EF4-FFF2-40B4-BE49-F238E27FC236}">
                <a16:creationId xmlns:a16="http://schemas.microsoft.com/office/drawing/2014/main" id="{1FCF9F44-89FE-F6E5-2FFE-6545AABACD14}"/>
              </a:ext>
            </a:extLst>
          </p:cNvPr>
          <p:cNvGrpSpPr/>
          <p:nvPr/>
        </p:nvGrpSpPr>
        <p:grpSpPr>
          <a:xfrm>
            <a:off x="5867310" y="3200864"/>
            <a:ext cx="5589297" cy="1015663"/>
            <a:chOff x="5911102" y="3057675"/>
            <a:chExt cx="5589297" cy="1015663"/>
          </a:xfrm>
        </p:grpSpPr>
        <p:sp>
          <p:nvSpPr>
            <p:cNvPr id="17" name="N°1">
              <a:extLst>
                <a:ext uri="{FF2B5EF4-FFF2-40B4-BE49-F238E27FC236}">
                  <a16:creationId xmlns:a16="http://schemas.microsoft.com/office/drawing/2014/main" id="{4E12FB7F-DE3B-D0DB-75CE-CF45F3095078}"/>
                </a:ext>
              </a:extLst>
            </p:cNvPr>
            <p:cNvSpPr/>
            <p:nvPr/>
          </p:nvSpPr>
          <p:spPr>
            <a:xfrm>
              <a:off x="5911102" y="3332882"/>
              <a:ext cx="465251" cy="46525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fr-FR"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ZoneTexte 38">
              <a:extLst>
                <a:ext uri="{FF2B5EF4-FFF2-40B4-BE49-F238E27FC236}">
                  <a16:creationId xmlns:a16="http://schemas.microsoft.com/office/drawing/2014/main" id="{086EF455-5442-D0DF-28B2-67F6597BFB78}"/>
                </a:ext>
              </a:extLst>
            </p:cNvPr>
            <p:cNvSpPr txBox="1"/>
            <p:nvPr/>
          </p:nvSpPr>
          <p:spPr>
            <a:xfrm>
              <a:off x="6458137" y="3057675"/>
              <a:ext cx="5042262" cy="1015663"/>
            </a:xfrm>
            <a:prstGeom prst="rect">
              <a:avLst/>
            </a:prstGeom>
            <a:noFill/>
          </p:spPr>
          <p:txBody>
            <a:bodyPr wrap="square" rtlCol="0">
              <a:spAutoFit/>
            </a:bodyPr>
            <a:lstStyle/>
            <a:p>
              <a:r>
                <a:rPr lang="en-GB" sz="2000" b="1" dirty="0">
                  <a:solidFill>
                    <a:schemeClr val="bg1"/>
                  </a:solidFill>
                  <a:latin typeface="Ubuntu" panose="020B0504030602030204" pitchFamily="34" charset="0"/>
                  <a:ea typeface="Tahoma" panose="020B0604030504040204" pitchFamily="34" charset="0"/>
                  <a:cs typeface="Tahoma" panose="020B0604030504040204" pitchFamily="34" charset="0"/>
                </a:rPr>
                <a:t>Peer Reviewers in the spotlight: </a:t>
              </a:r>
              <a:r>
                <a:rPr lang="en-GB" sz="2000" dirty="0">
                  <a:solidFill>
                    <a:schemeClr val="bg1"/>
                  </a:solidFill>
                  <a:latin typeface="Ubuntu" panose="020B0504030602030204" pitchFamily="34" charset="0"/>
                  <a:ea typeface="Tahoma" panose="020B0604030504040204" pitchFamily="34" charset="0"/>
                  <a:cs typeface="Tahoma" panose="020B0604030504040204" pitchFamily="34" charset="0"/>
                </a:rPr>
                <a:t>experiences from Vicenza (IT) and </a:t>
              </a:r>
              <a:r>
                <a:rPr lang="en-GB" sz="2000" dirty="0" err="1">
                  <a:solidFill>
                    <a:schemeClr val="bg1"/>
                  </a:solidFill>
                  <a:latin typeface="Ubuntu" panose="020B0504030602030204" pitchFamily="34" charset="0"/>
                  <a:ea typeface="Tahoma" panose="020B0604030504040204" pitchFamily="34" charset="0"/>
                  <a:cs typeface="Tahoma" panose="020B0604030504040204" pitchFamily="34" charset="0"/>
                </a:rPr>
                <a:t>Pavlos</a:t>
              </a:r>
              <a:r>
                <a:rPr lang="en-GB" sz="2000" dirty="0">
                  <a:solidFill>
                    <a:schemeClr val="bg1"/>
                  </a:solidFill>
                  <a:latin typeface="Ubuntu" panose="020B0504030602030204" pitchFamily="34" charset="0"/>
                  <a:ea typeface="Tahoma" panose="020B0604030504040204" pitchFamily="34" charset="0"/>
                  <a:cs typeface="Tahoma" panose="020B0604030504040204" pitchFamily="34" charset="0"/>
                </a:rPr>
                <a:t> Melas (EL) </a:t>
              </a:r>
            </a:p>
          </p:txBody>
        </p:sp>
      </p:grpSp>
      <p:grpSp>
        <p:nvGrpSpPr>
          <p:cNvPr id="10" name="Group 9">
            <a:extLst>
              <a:ext uri="{FF2B5EF4-FFF2-40B4-BE49-F238E27FC236}">
                <a16:creationId xmlns:a16="http://schemas.microsoft.com/office/drawing/2014/main" id="{A38AA4B7-16B0-38E4-5DB6-AE3DA4538CEE}"/>
              </a:ext>
            </a:extLst>
          </p:cNvPr>
          <p:cNvGrpSpPr/>
          <p:nvPr/>
        </p:nvGrpSpPr>
        <p:grpSpPr>
          <a:xfrm>
            <a:off x="5850203" y="2099248"/>
            <a:ext cx="5584878" cy="1015663"/>
            <a:chOff x="5871731" y="1961812"/>
            <a:chExt cx="5584878" cy="1015663"/>
          </a:xfrm>
        </p:grpSpPr>
        <p:sp>
          <p:nvSpPr>
            <p:cNvPr id="6" name="ZoneTexte 38">
              <a:extLst>
                <a:ext uri="{FF2B5EF4-FFF2-40B4-BE49-F238E27FC236}">
                  <a16:creationId xmlns:a16="http://schemas.microsoft.com/office/drawing/2014/main" id="{26A8605F-B173-C986-07B0-DEDF3759FEE5}"/>
                </a:ext>
              </a:extLst>
            </p:cNvPr>
            <p:cNvSpPr txBox="1"/>
            <p:nvPr/>
          </p:nvSpPr>
          <p:spPr>
            <a:xfrm>
              <a:off x="6414347" y="1961812"/>
              <a:ext cx="5042262" cy="1015663"/>
            </a:xfrm>
            <a:prstGeom prst="rect">
              <a:avLst/>
            </a:prstGeom>
            <a:noFill/>
          </p:spPr>
          <p:txBody>
            <a:bodyPr wrap="square" rtlCol="0">
              <a:spAutoFit/>
            </a:bodyPr>
            <a:lstStyle/>
            <a:p>
              <a:r>
                <a:rPr lang="en-GB" sz="2000" b="1" dirty="0">
                  <a:solidFill>
                    <a:schemeClr val="bg1"/>
                  </a:solidFill>
                  <a:latin typeface="Ubuntu" panose="020B0504030602030204" pitchFamily="34" charset="0"/>
                  <a:ea typeface="Tahoma" panose="020B0604030504040204" pitchFamily="34" charset="0"/>
                  <a:cs typeface="Tahoma" panose="020B0604030504040204" pitchFamily="34" charset="0"/>
                </a:rPr>
                <a:t>Cities under Review in the spotlight: </a:t>
              </a:r>
              <a:r>
                <a:rPr lang="en-GB" sz="2000" dirty="0">
                  <a:solidFill>
                    <a:schemeClr val="bg1"/>
                  </a:solidFill>
                  <a:latin typeface="Ubuntu" panose="020B0504030602030204" pitchFamily="34" charset="0"/>
                  <a:ea typeface="Tahoma" panose="020B0604030504040204" pitchFamily="34" charset="0"/>
                  <a:cs typeface="Tahoma" panose="020B0604030504040204" pitchFamily="34" charset="0"/>
                </a:rPr>
                <a:t>experiences from </a:t>
              </a:r>
              <a:r>
                <a:rPr lang="en-GB" sz="2000" dirty="0" err="1">
                  <a:solidFill>
                    <a:schemeClr val="bg1"/>
                  </a:solidFill>
                  <a:latin typeface="Ubuntu" panose="020B0504030602030204" pitchFamily="34" charset="0"/>
                  <a:ea typeface="Tahoma" panose="020B0604030504040204" pitchFamily="34" charset="0"/>
                  <a:cs typeface="Tahoma" panose="020B0604030504040204" pitchFamily="34" charset="0"/>
                </a:rPr>
                <a:t>Pleszew</a:t>
              </a:r>
              <a:r>
                <a:rPr lang="en-GB" sz="2000" dirty="0">
                  <a:solidFill>
                    <a:schemeClr val="bg1"/>
                  </a:solidFill>
                  <a:latin typeface="Ubuntu" panose="020B0504030602030204" pitchFamily="34" charset="0"/>
                  <a:ea typeface="Tahoma" panose="020B0604030504040204" pitchFamily="34" charset="0"/>
                  <a:cs typeface="Tahoma" panose="020B0604030504040204" pitchFamily="34" charset="0"/>
                </a:rPr>
                <a:t> (PL) and Maia (PT)</a:t>
              </a:r>
            </a:p>
          </p:txBody>
        </p:sp>
        <p:sp>
          <p:nvSpPr>
            <p:cNvPr id="16" name="N°1">
              <a:extLst>
                <a:ext uri="{FF2B5EF4-FFF2-40B4-BE49-F238E27FC236}">
                  <a16:creationId xmlns:a16="http://schemas.microsoft.com/office/drawing/2014/main" id="{ABC6EB29-FC16-87EB-76FB-084099D86957}"/>
                </a:ext>
              </a:extLst>
            </p:cNvPr>
            <p:cNvSpPr/>
            <p:nvPr/>
          </p:nvSpPr>
          <p:spPr>
            <a:xfrm>
              <a:off x="5871731" y="2237017"/>
              <a:ext cx="465251" cy="46525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fr-FR"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ZoneTexte 1">
            <a:extLst>
              <a:ext uri="{FF2B5EF4-FFF2-40B4-BE49-F238E27FC236}">
                <a16:creationId xmlns:a16="http://schemas.microsoft.com/office/drawing/2014/main" id="{F619F9F8-2752-63F8-B8C6-89E9D86FC51D}"/>
              </a:ext>
            </a:extLst>
          </p:cNvPr>
          <p:cNvSpPr txBox="1"/>
          <p:nvPr/>
        </p:nvSpPr>
        <p:spPr>
          <a:xfrm>
            <a:off x="1651739" y="3639676"/>
            <a:ext cx="2284601" cy="523220"/>
          </a:xfrm>
          <a:prstGeom prst="rect">
            <a:avLst/>
          </a:prstGeom>
          <a:noFill/>
        </p:spPr>
        <p:txBody>
          <a:bodyPr wrap="none" rtlCol="0">
            <a:spAutoFit/>
          </a:bodyPr>
          <a:lstStyle/>
          <a:p>
            <a:pPr algn="ctr"/>
            <a:r>
              <a:rPr lang="en-GB" sz="2800" b="1" dirty="0">
                <a:solidFill>
                  <a:schemeClr val="bg1"/>
                </a:solidFill>
                <a:latin typeface="Ubuntu" panose="020B0504030602030204" pitchFamily="34" charset="0"/>
                <a:ea typeface="Tahoma" panose="020B0604030504040204" pitchFamily="34" charset="0"/>
                <a:cs typeface="Tahoma" panose="020B0604030504040204" pitchFamily="34" charset="0"/>
              </a:rPr>
              <a:t>10:30 - 12:00</a:t>
            </a:r>
          </a:p>
        </p:txBody>
      </p:sp>
    </p:spTree>
    <p:extLst>
      <p:ext uri="{BB962C8B-B14F-4D97-AF65-F5344CB8AC3E}">
        <p14:creationId xmlns:p14="http://schemas.microsoft.com/office/powerpoint/2010/main" val="2973971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0E707-2C78-28E2-B044-5EDFFA1D7385}"/>
            </a:ext>
          </a:extLst>
        </p:cNvPr>
        <p:cNvGrpSpPr/>
        <p:nvPr/>
      </p:nvGrpSpPr>
      <p:grpSpPr>
        <a:xfrm>
          <a:off x="0" y="0"/>
          <a:ext cx="0" cy="0"/>
          <a:chOff x="0" y="0"/>
          <a:chExt cx="0" cy="0"/>
        </a:xfrm>
      </p:grpSpPr>
      <p:sp>
        <p:nvSpPr>
          <p:cNvPr id="3" name="ZoneTexte 3">
            <a:extLst>
              <a:ext uri="{FF2B5EF4-FFF2-40B4-BE49-F238E27FC236}">
                <a16:creationId xmlns:a16="http://schemas.microsoft.com/office/drawing/2014/main" id="{B7DEF430-F393-7E2D-E403-3CDF22744418}"/>
              </a:ext>
            </a:extLst>
          </p:cNvPr>
          <p:cNvSpPr txBox="1"/>
          <p:nvPr/>
        </p:nvSpPr>
        <p:spPr>
          <a:xfrm>
            <a:off x="4171943" y="3105834"/>
            <a:ext cx="4223008" cy="646331"/>
          </a:xfrm>
          <a:prstGeom prst="rect">
            <a:avLst/>
          </a:prstGeom>
          <a:noFill/>
        </p:spPr>
        <p:txBody>
          <a:bodyPr wrap="square" rtlCol="0">
            <a:spAutoFit/>
          </a:bodyPr>
          <a:lstStyle/>
          <a:p>
            <a:pPr algn="ctr"/>
            <a:r>
              <a:rPr lang="en-GB" sz="3600" b="1" dirty="0">
                <a:solidFill>
                  <a:schemeClr val="accent2"/>
                </a:solidFill>
                <a:latin typeface="Ubuntu" panose="020B0504030602030204" pitchFamily="34" charset="0"/>
                <a:ea typeface="Tahoma" panose="020B0604030504040204" pitchFamily="34" charset="0"/>
                <a:cs typeface="Tahoma" panose="020B0604030504040204" pitchFamily="34" charset="0"/>
              </a:rPr>
              <a:t>Wrap-up</a:t>
            </a:r>
            <a:endParaRPr lang="fr-FR" sz="3600" b="1" dirty="0">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3211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E6B0CE2-A6F5-C551-2A21-071E30D2D3F7}"/>
              </a:ext>
            </a:extLst>
          </p:cNvPr>
          <p:cNvSpPr txBox="1">
            <a:spLocks/>
          </p:cNvSpPr>
          <p:nvPr/>
        </p:nvSpPr>
        <p:spPr>
          <a:xfrm>
            <a:off x="2238375" y="508001"/>
            <a:ext cx="8429625" cy="74929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1CAF96"/>
                </a:solidFill>
                <a:effectLst/>
                <a:uLnTx/>
                <a:uFillTx/>
                <a:latin typeface="Ubuntu" panose="020B0504030602030204" pitchFamily="34" charset="0"/>
                <a:ea typeface="+mj-ea"/>
                <a:cs typeface="+mj-cs"/>
              </a:rPr>
              <a:t>EUI capacity building offer: trio of activities</a:t>
            </a:r>
            <a:endParaRPr kumimoji="0" lang="en-GB" sz="4400" b="1" i="0" u="none" strike="noStrike" kern="1200" cap="none" spc="0" normalizeH="0" baseline="0" noProof="0" dirty="0">
              <a:ln>
                <a:noFill/>
              </a:ln>
              <a:solidFill>
                <a:srgbClr val="1CAF96"/>
              </a:solidFill>
              <a:effectLst/>
              <a:uLnTx/>
              <a:uFillTx/>
              <a:latin typeface="Ubuntu" panose="020B0504030602030204" pitchFamily="34" charset="0"/>
              <a:ea typeface="+mj-ea"/>
              <a:cs typeface="+mj-cs"/>
            </a:endParaRPr>
          </a:p>
        </p:txBody>
      </p:sp>
      <p:pic>
        <p:nvPicPr>
          <p:cNvPr id="2" name="Picture 1" descr="A picture containing text, graphics, graphic design, cartoon&#10;&#10;Description automatically generated">
            <a:extLst>
              <a:ext uri="{FF2B5EF4-FFF2-40B4-BE49-F238E27FC236}">
                <a16:creationId xmlns:a16="http://schemas.microsoft.com/office/drawing/2014/main" id="{79D42E65-A30E-DAE1-65C7-CFC6AED15D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1350" y="1220480"/>
            <a:ext cx="6737136" cy="4968873"/>
          </a:xfrm>
          <a:prstGeom prst="rect">
            <a:avLst/>
          </a:prstGeom>
        </p:spPr>
      </p:pic>
      <p:sp>
        <p:nvSpPr>
          <p:cNvPr id="5" name="Flowchart: Alternative Process 4">
            <a:extLst>
              <a:ext uri="{FF2B5EF4-FFF2-40B4-BE49-F238E27FC236}">
                <a16:creationId xmlns:a16="http://schemas.microsoft.com/office/drawing/2014/main" id="{E507FAEA-68E8-8125-BEB1-F310BD250F04}"/>
              </a:ext>
            </a:extLst>
          </p:cNvPr>
          <p:cNvSpPr/>
          <p:nvPr/>
        </p:nvSpPr>
        <p:spPr>
          <a:xfrm>
            <a:off x="8469759" y="1612943"/>
            <a:ext cx="3226280" cy="1371600"/>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Call open: 12 March – 30 April 2024</a:t>
            </a:r>
          </a:p>
          <a:p>
            <a:pPr algn="ctr"/>
            <a:endParaRPr lang="en-GB" dirty="0"/>
          </a:p>
          <a:p>
            <a:pPr algn="ctr"/>
            <a:r>
              <a:rPr lang="en-GB" dirty="0"/>
              <a:t>3 Peer Reviews to start second half of 2024</a:t>
            </a:r>
          </a:p>
        </p:txBody>
      </p:sp>
      <p:sp>
        <p:nvSpPr>
          <p:cNvPr id="6" name="Flowchart: Alternative Process 5">
            <a:extLst>
              <a:ext uri="{FF2B5EF4-FFF2-40B4-BE49-F238E27FC236}">
                <a16:creationId xmlns:a16="http://schemas.microsoft.com/office/drawing/2014/main" id="{3682C8CC-FF1E-ECF2-7E66-E6694EA8CCE4}"/>
              </a:ext>
            </a:extLst>
          </p:cNvPr>
          <p:cNvSpPr/>
          <p:nvPr/>
        </p:nvSpPr>
        <p:spPr>
          <a:xfrm>
            <a:off x="529671" y="3171914"/>
            <a:ext cx="2859332" cy="888022"/>
          </a:xfrm>
          <a:prstGeom prst="flowChartAlternateProcess">
            <a:avLst/>
          </a:prstGeom>
          <a:solidFill>
            <a:srgbClr val="009E87"/>
          </a:solidFill>
          <a:ln>
            <a:solidFill>
              <a:srgbClr val="009E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Open non-stop</a:t>
            </a:r>
          </a:p>
          <a:p>
            <a:pPr algn="ctr"/>
            <a:r>
              <a:rPr lang="en-GB" dirty="0"/>
              <a:t>32 Exchanges approved so far</a:t>
            </a:r>
          </a:p>
        </p:txBody>
      </p:sp>
      <p:sp>
        <p:nvSpPr>
          <p:cNvPr id="7" name="Flowchart: Alternative Process 6">
            <a:extLst>
              <a:ext uri="{FF2B5EF4-FFF2-40B4-BE49-F238E27FC236}">
                <a16:creationId xmlns:a16="http://schemas.microsoft.com/office/drawing/2014/main" id="{25D5874D-B277-BA60-78AE-6048DF384F12}"/>
              </a:ext>
            </a:extLst>
          </p:cNvPr>
          <p:cNvSpPr/>
          <p:nvPr/>
        </p:nvSpPr>
        <p:spPr>
          <a:xfrm>
            <a:off x="7173641" y="5770809"/>
            <a:ext cx="4209690" cy="837089"/>
          </a:xfrm>
          <a:prstGeom prst="flowChartAlternateProcess">
            <a:avLst/>
          </a:prstGeom>
          <a:solidFill>
            <a:srgbClr val="E52231"/>
          </a:solidFill>
          <a:ln>
            <a:solidFill>
              <a:srgbClr val="E522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p>
          <a:p>
            <a:pPr algn="ctr"/>
            <a:endParaRPr lang="en-GB" sz="1600" dirty="0"/>
          </a:p>
          <a:p>
            <a:pPr algn="ctr"/>
            <a:r>
              <a:rPr lang="en-GB" sz="1600" dirty="0"/>
              <a:t>5 training events in 2024: Finland, Ireland, Latvia, Sweden, Croatia – Greece (TBC)</a:t>
            </a:r>
          </a:p>
          <a:p>
            <a:pPr algn="ctr"/>
            <a:endParaRPr lang="en-GB" sz="1600" dirty="0"/>
          </a:p>
          <a:p>
            <a:pPr algn="ctr"/>
            <a:endParaRPr lang="en-GB" sz="1600" dirty="0"/>
          </a:p>
        </p:txBody>
      </p:sp>
    </p:spTree>
    <p:extLst>
      <p:ext uri="{BB962C8B-B14F-4D97-AF65-F5344CB8AC3E}">
        <p14:creationId xmlns:p14="http://schemas.microsoft.com/office/powerpoint/2010/main" val="2367975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0294F5-B3AA-EB2D-EFD3-9A071E9555B0}"/>
              </a:ext>
            </a:extLst>
          </p:cNvPr>
          <p:cNvSpPr txBox="1"/>
          <p:nvPr/>
        </p:nvSpPr>
        <p:spPr>
          <a:xfrm>
            <a:off x="2343150" y="812030"/>
            <a:ext cx="9242298" cy="523220"/>
          </a:xfrm>
          <a:prstGeom prst="rect">
            <a:avLst/>
          </a:prstGeom>
          <a:noFill/>
        </p:spPr>
        <p:txBody>
          <a:bodyPr wrap="square">
            <a:spAutoFit/>
          </a:bodyPr>
          <a:lstStyle/>
          <a:p>
            <a:r>
              <a:rPr lang="en-GB" sz="2800" b="1" dirty="0">
                <a:solidFill>
                  <a:schemeClr val="accent2"/>
                </a:solidFill>
                <a:latin typeface="Ubuntu" panose="020B0504030602030204" pitchFamily="34" charset="0"/>
                <a:ea typeface="Tahoma" panose="020B0604030504040204" pitchFamily="34" charset="0"/>
                <a:cs typeface="Tahoma" panose="020B0604030504040204" pitchFamily="34" charset="0"/>
              </a:rPr>
              <a:t>Upcoming European Urban Initiative opportunities </a:t>
            </a:r>
          </a:p>
        </p:txBody>
      </p:sp>
      <p:sp>
        <p:nvSpPr>
          <p:cNvPr id="4" name="Tekstvak 1">
            <a:extLst>
              <a:ext uri="{FF2B5EF4-FFF2-40B4-BE49-F238E27FC236}">
                <a16:creationId xmlns:a16="http://schemas.microsoft.com/office/drawing/2014/main" id="{41B53404-A5F1-AC0B-8D6D-DCE66FA02F1E}"/>
              </a:ext>
            </a:extLst>
          </p:cNvPr>
          <p:cNvSpPr txBox="1"/>
          <p:nvPr/>
        </p:nvSpPr>
        <p:spPr>
          <a:xfrm>
            <a:off x="2795164" y="1805293"/>
            <a:ext cx="8141060" cy="2123658"/>
          </a:xfrm>
          <a:prstGeom prst="rect">
            <a:avLst/>
          </a:prstGeom>
          <a:noFill/>
        </p:spPr>
        <p:txBody>
          <a:bodyPr wrap="square" lIns="91440" tIns="45720" rIns="91440" bIns="45720" rtlCol="0" anchor="t">
            <a:spAutoFit/>
          </a:bodyPr>
          <a:lstStyle/>
          <a:p>
            <a:r>
              <a:rPr lang="nl-NL" b="1" dirty="0" err="1">
                <a:solidFill>
                  <a:srgbClr val="0C114D"/>
                </a:solidFill>
                <a:latin typeface="Ubuntu" panose="020B0504030602030204" pitchFamily="34" charset="0"/>
              </a:rPr>
              <a:t>Upcoming</a:t>
            </a:r>
            <a:r>
              <a:rPr lang="nl-NL" b="1" dirty="0">
                <a:solidFill>
                  <a:srgbClr val="0C114D"/>
                </a:solidFill>
                <a:latin typeface="Ubuntu" panose="020B0504030602030204" pitchFamily="34" charset="0"/>
              </a:rPr>
              <a:t> events:</a:t>
            </a:r>
          </a:p>
          <a:p>
            <a:r>
              <a:rPr lang="nl-NL" b="1" dirty="0">
                <a:solidFill>
                  <a:srgbClr val="0C114D"/>
                </a:solidFill>
                <a:latin typeface="Ubuntu" panose="020B0504030602030204" pitchFamily="34" charset="0"/>
              </a:rPr>
              <a:t> </a:t>
            </a:r>
          </a:p>
          <a:p>
            <a:pPr marL="285750" indent="-285750">
              <a:buFontTx/>
              <a:buChar char="-"/>
            </a:pPr>
            <a:r>
              <a:rPr lang="nl-NL" sz="1600" b="1" dirty="0">
                <a:solidFill>
                  <a:srgbClr val="0C114D"/>
                </a:solidFill>
                <a:highlight>
                  <a:srgbClr val="C0C0C0"/>
                </a:highlight>
                <a:latin typeface="Ubuntu" panose="020B0504030602030204" pitchFamily="34" charset="0"/>
                <a:ea typeface="Tahoma"/>
                <a:cs typeface="Tahoma"/>
              </a:rPr>
              <a:t>Info </a:t>
            </a:r>
            <a:r>
              <a:rPr lang="nl-NL" sz="1600" b="1" dirty="0" err="1">
                <a:solidFill>
                  <a:srgbClr val="0C114D"/>
                </a:solidFill>
                <a:highlight>
                  <a:srgbClr val="C0C0C0"/>
                </a:highlight>
                <a:latin typeface="Ubuntu" panose="020B0504030602030204" pitchFamily="34" charset="0"/>
                <a:ea typeface="Tahoma"/>
                <a:cs typeface="Tahoma"/>
              </a:rPr>
              <a:t>session</a:t>
            </a:r>
            <a:r>
              <a:rPr lang="nl-NL" sz="1600" b="1" dirty="0">
                <a:solidFill>
                  <a:srgbClr val="0C114D"/>
                </a:solidFill>
                <a:highlight>
                  <a:srgbClr val="C0C0C0"/>
                </a:highlight>
                <a:latin typeface="Ubuntu" panose="020B0504030602030204" pitchFamily="34" charset="0"/>
                <a:ea typeface="Tahoma"/>
                <a:cs typeface="Tahoma"/>
              </a:rPr>
              <a:t> , </a:t>
            </a:r>
            <a:r>
              <a:rPr lang="nl-NL" sz="1600" b="1" dirty="0" err="1">
                <a:solidFill>
                  <a:srgbClr val="0C114D"/>
                </a:solidFill>
                <a:highlight>
                  <a:srgbClr val="C0C0C0"/>
                </a:highlight>
                <a:latin typeface="Ubuntu" panose="020B0504030602030204" pitchFamily="34" charset="0"/>
                <a:ea typeface="Tahoma"/>
                <a:cs typeface="Tahoma"/>
              </a:rPr>
              <a:t>Innovative</a:t>
            </a:r>
            <a:r>
              <a:rPr lang="nl-NL" sz="1600" b="1" dirty="0">
                <a:solidFill>
                  <a:srgbClr val="0C114D"/>
                </a:solidFill>
                <a:highlight>
                  <a:srgbClr val="C0C0C0"/>
                </a:highlight>
                <a:latin typeface="Ubuntu" panose="020B0504030602030204" pitchFamily="34" charset="0"/>
                <a:ea typeface="Tahoma"/>
                <a:cs typeface="Tahoma"/>
              </a:rPr>
              <a:t> Actions </a:t>
            </a:r>
            <a:r>
              <a:rPr lang="nl-NL" sz="1600" b="1" dirty="0" err="1">
                <a:solidFill>
                  <a:srgbClr val="0C114D"/>
                </a:solidFill>
                <a:highlight>
                  <a:srgbClr val="C0C0C0"/>
                </a:highlight>
                <a:latin typeface="Ubuntu" panose="020B0504030602030204" pitchFamily="34" charset="0"/>
                <a:ea typeface="Tahoma"/>
                <a:cs typeface="Tahoma"/>
              </a:rPr>
              <a:t>Third</a:t>
            </a:r>
            <a:r>
              <a:rPr lang="nl-NL" sz="1600" b="1" dirty="0">
                <a:solidFill>
                  <a:srgbClr val="0C114D"/>
                </a:solidFill>
                <a:highlight>
                  <a:srgbClr val="C0C0C0"/>
                </a:highlight>
                <a:latin typeface="Ubuntu" panose="020B0504030602030204" pitchFamily="34" charset="0"/>
                <a:ea typeface="Tahoma"/>
                <a:cs typeface="Tahoma"/>
              </a:rPr>
              <a:t> Call : </a:t>
            </a:r>
            <a:r>
              <a:rPr lang="nl-NL" sz="1600" dirty="0">
                <a:solidFill>
                  <a:srgbClr val="0C114D"/>
                </a:solidFill>
                <a:highlight>
                  <a:srgbClr val="C0C0C0"/>
                </a:highlight>
                <a:latin typeface="Ubuntu" panose="020B0504030602030204" pitchFamily="34" charset="0"/>
                <a:ea typeface="Tahoma"/>
                <a:cs typeface="Tahoma"/>
              </a:rPr>
              <a:t>6 May 2024 -&gt; </a:t>
            </a:r>
            <a:r>
              <a:rPr lang="nl-NL" sz="1600" dirty="0">
                <a:solidFill>
                  <a:srgbClr val="0C114D"/>
                </a:solidFill>
                <a:highlight>
                  <a:srgbClr val="C0C0C0"/>
                </a:highlight>
                <a:latin typeface="Ubuntu" panose="020B0504030602030204" pitchFamily="34" charset="0"/>
                <a:ea typeface="Tahoma"/>
                <a:cs typeface="Tahoma"/>
                <a:hlinkClick r:id="rId2"/>
              </a:rPr>
              <a:t>register </a:t>
            </a:r>
            <a:r>
              <a:rPr lang="nl-NL" sz="1600" dirty="0" err="1">
                <a:solidFill>
                  <a:srgbClr val="0C114D"/>
                </a:solidFill>
                <a:highlight>
                  <a:srgbClr val="C0C0C0"/>
                </a:highlight>
                <a:latin typeface="Ubuntu" panose="020B0504030602030204" pitchFamily="34" charset="0"/>
                <a:ea typeface="Tahoma"/>
                <a:cs typeface="Tahoma"/>
                <a:hlinkClick r:id="rId2"/>
              </a:rPr>
              <a:t>now</a:t>
            </a:r>
            <a:endParaRPr lang="nl-NL" sz="1600" dirty="0">
              <a:solidFill>
                <a:srgbClr val="0C114D"/>
              </a:solidFill>
              <a:highlight>
                <a:srgbClr val="C0C0C0"/>
              </a:highlight>
              <a:latin typeface="Ubuntu" panose="020B0504030602030204" pitchFamily="34" charset="0"/>
              <a:ea typeface="Tahoma"/>
              <a:cs typeface="Tahoma"/>
              <a:hlinkClick r:id="rId2"/>
            </a:endParaRPr>
          </a:p>
          <a:p>
            <a:pPr marL="285750" indent="-285750">
              <a:buFontTx/>
              <a:buChar char="-"/>
            </a:pPr>
            <a:endParaRPr lang="nl-NL" sz="1600" b="1" i="0" dirty="0">
              <a:solidFill>
                <a:srgbClr val="0C114D"/>
              </a:solidFill>
              <a:effectLst/>
              <a:highlight>
                <a:srgbClr val="FFFFFF"/>
              </a:highlight>
              <a:latin typeface="Ubuntu" panose="020B0504030602030204" pitchFamily="34" charset="0"/>
              <a:ea typeface="Tahoma"/>
              <a:cs typeface="Tahoma"/>
              <a:hlinkClick r:id="rId2"/>
            </a:endParaRPr>
          </a:p>
          <a:p>
            <a:pPr marL="285750" indent="-285750">
              <a:buFontTx/>
              <a:buChar char="-"/>
            </a:pPr>
            <a:r>
              <a:rPr lang="en-GB" sz="1600" b="1" i="0" dirty="0">
                <a:solidFill>
                  <a:srgbClr val="0C114D"/>
                </a:solidFill>
                <a:effectLst/>
                <a:highlight>
                  <a:srgbClr val="FFFFFF"/>
                </a:highlight>
                <a:latin typeface="Ubuntu" panose="020B0504030602030204" pitchFamily="34" charset="0"/>
              </a:rPr>
              <a:t>EU City Lab on Food #2: </a:t>
            </a:r>
            <a:r>
              <a:rPr lang="en-GB" sz="1600" i="0" dirty="0">
                <a:solidFill>
                  <a:srgbClr val="0C114D"/>
                </a:solidFill>
                <a:effectLst/>
                <a:highlight>
                  <a:srgbClr val="FFFFFF"/>
                </a:highlight>
                <a:latin typeface="Ubuntu" panose="020B0504030602030204" pitchFamily="34" charset="0"/>
              </a:rPr>
              <a:t>29-30 May 2024 in Liège -&gt; </a:t>
            </a:r>
            <a:r>
              <a:rPr lang="en-GB" sz="1600" i="0" dirty="0">
                <a:solidFill>
                  <a:srgbClr val="1CAF96"/>
                </a:solidFill>
                <a:effectLst/>
                <a:highlight>
                  <a:srgbClr val="FFFFFF"/>
                </a:highlight>
                <a:latin typeface="Ubuntu" panose="020B0504030602030204" pitchFamily="34" charset="0"/>
                <a:hlinkClick r:id="rId3"/>
              </a:rPr>
              <a:t>Join us</a:t>
            </a:r>
            <a:endParaRPr lang="en-GB" sz="1600" i="0" dirty="0">
              <a:solidFill>
                <a:srgbClr val="1CAF96"/>
              </a:solidFill>
              <a:effectLst/>
              <a:highlight>
                <a:srgbClr val="FFFFFF"/>
              </a:highlight>
              <a:latin typeface="Ubuntu" panose="020B0504030602030204" pitchFamily="34" charset="0"/>
            </a:endParaRPr>
          </a:p>
          <a:p>
            <a:pPr marL="285750" indent="-285750">
              <a:buFontTx/>
              <a:buChar char="-"/>
            </a:pPr>
            <a:endParaRPr lang="en-GB" sz="1600" dirty="0">
              <a:solidFill>
                <a:srgbClr val="1CAF96"/>
              </a:solidFill>
              <a:highlight>
                <a:srgbClr val="FFFFFF"/>
              </a:highlight>
              <a:latin typeface="Ubuntu" panose="020B0504030602030204" pitchFamily="34" charset="0"/>
            </a:endParaRPr>
          </a:p>
          <a:p>
            <a:pPr marL="285750" indent="-285750">
              <a:buFontTx/>
              <a:buChar char="-"/>
            </a:pPr>
            <a:r>
              <a:rPr lang="en-GB" sz="1600" b="1" i="0" dirty="0">
                <a:solidFill>
                  <a:srgbClr val="0C114D"/>
                </a:solidFill>
                <a:effectLst/>
                <a:highlight>
                  <a:srgbClr val="FFFFFF"/>
                </a:highlight>
                <a:latin typeface="Ubuntu" panose="020B0504030602030204" pitchFamily="34" charset="0"/>
              </a:rPr>
              <a:t>Leveraging Innovation Ecosystems for Sustainable Cities: </a:t>
            </a:r>
            <a:r>
              <a:rPr lang="en-GB" sz="1600" i="0" dirty="0">
                <a:solidFill>
                  <a:srgbClr val="0C114D"/>
                </a:solidFill>
                <a:effectLst/>
                <a:highlight>
                  <a:srgbClr val="FFFFFF"/>
                </a:highlight>
                <a:latin typeface="Ubuntu" panose="020B0504030602030204" pitchFamily="34" charset="0"/>
              </a:rPr>
              <a:t>29-30 May 2024 in Tampere, Finland -&gt; </a:t>
            </a:r>
            <a:r>
              <a:rPr lang="en-GB" sz="1600" i="0" dirty="0">
                <a:solidFill>
                  <a:srgbClr val="1CAF96"/>
                </a:solidFill>
                <a:effectLst/>
                <a:highlight>
                  <a:srgbClr val="FFFFFF"/>
                </a:highlight>
                <a:latin typeface="Ubuntu" panose="020B0504030602030204" pitchFamily="34" charset="0"/>
                <a:hlinkClick r:id="rId4"/>
              </a:rPr>
              <a:t>Check ou</a:t>
            </a:r>
            <a:r>
              <a:rPr lang="en-GB" sz="1600" dirty="0">
                <a:solidFill>
                  <a:srgbClr val="1CAF96"/>
                </a:solidFill>
                <a:highlight>
                  <a:srgbClr val="FFFFFF"/>
                </a:highlight>
                <a:latin typeface="Ubuntu" panose="020B0504030602030204" pitchFamily="34" charset="0"/>
                <a:hlinkClick r:id="rId4"/>
              </a:rPr>
              <a:t>t the event page</a:t>
            </a:r>
            <a:endParaRPr lang="nl-NL" sz="1600" b="1" dirty="0">
              <a:solidFill>
                <a:srgbClr val="1CAF96"/>
              </a:solidFill>
              <a:latin typeface="Ubuntu" panose="020B0504030602030204" pitchFamily="34" charset="0"/>
              <a:ea typeface="Tahoma"/>
              <a:cs typeface="Tahoma"/>
            </a:endParaRPr>
          </a:p>
        </p:txBody>
      </p:sp>
      <p:sp>
        <p:nvSpPr>
          <p:cNvPr id="5" name="Tekstvak 1">
            <a:extLst>
              <a:ext uri="{FF2B5EF4-FFF2-40B4-BE49-F238E27FC236}">
                <a16:creationId xmlns:a16="http://schemas.microsoft.com/office/drawing/2014/main" id="{147A74A7-7562-4E76-B07A-221DB70C3B67}"/>
              </a:ext>
            </a:extLst>
          </p:cNvPr>
          <p:cNvSpPr txBox="1"/>
          <p:nvPr/>
        </p:nvSpPr>
        <p:spPr>
          <a:xfrm>
            <a:off x="2795164" y="4275884"/>
            <a:ext cx="7885028" cy="2123658"/>
          </a:xfrm>
          <a:prstGeom prst="rect">
            <a:avLst/>
          </a:prstGeom>
          <a:noFill/>
        </p:spPr>
        <p:txBody>
          <a:bodyPr wrap="square" lIns="91440" tIns="45720" rIns="91440" bIns="45720" rtlCol="0" anchor="t">
            <a:spAutoFit/>
          </a:bodyPr>
          <a:lstStyle/>
          <a:p>
            <a:r>
              <a:rPr lang="nl-NL" b="1" dirty="0" err="1">
                <a:solidFill>
                  <a:srgbClr val="0C114D"/>
                </a:solidFill>
                <a:latin typeface="Ubuntu"/>
                <a:ea typeface="Tahoma"/>
                <a:cs typeface="Tahoma"/>
              </a:rPr>
              <a:t>Current</a:t>
            </a:r>
            <a:r>
              <a:rPr lang="nl-NL" b="1" dirty="0">
                <a:solidFill>
                  <a:srgbClr val="0C114D"/>
                </a:solidFill>
                <a:latin typeface="Ubuntu"/>
                <a:ea typeface="Tahoma"/>
                <a:cs typeface="Tahoma"/>
              </a:rPr>
              <a:t> </a:t>
            </a:r>
            <a:r>
              <a:rPr lang="nl-NL" b="1" dirty="0" err="1">
                <a:solidFill>
                  <a:srgbClr val="0C114D"/>
                </a:solidFill>
                <a:latin typeface="Ubuntu"/>
                <a:ea typeface="Tahoma"/>
                <a:cs typeface="Tahoma"/>
              </a:rPr>
              <a:t>and</a:t>
            </a:r>
            <a:r>
              <a:rPr lang="nl-NL" b="1" dirty="0">
                <a:solidFill>
                  <a:srgbClr val="0C114D"/>
                </a:solidFill>
                <a:latin typeface="Ubuntu"/>
                <a:ea typeface="Tahoma"/>
                <a:cs typeface="Tahoma"/>
              </a:rPr>
              <a:t> </a:t>
            </a:r>
            <a:r>
              <a:rPr lang="nl-NL" b="1" dirty="0" err="1">
                <a:solidFill>
                  <a:srgbClr val="0C114D"/>
                </a:solidFill>
                <a:latin typeface="Ubuntu"/>
                <a:ea typeface="Tahoma"/>
                <a:cs typeface="Tahoma"/>
              </a:rPr>
              <a:t>upcoming</a:t>
            </a:r>
            <a:r>
              <a:rPr lang="nl-NL" b="1" dirty="0">
                <a:solidFill>
                  <a:srgbClr val="0C114D"/>
                </a:solidFill>
                <a:latin typeface="Ubuntu"/>
                <a:ea typeface="Tahoma"/>
                <a:cs typeface="Tahoma"/>
              </a:rPr>
              <a:t> calls: </a:t>
            </a:r>
          </a:p>
          <a:p>
            <a:pPr marL="285750" indent="-285750">
              <a:buFont typeface="Arial" panose="020B0604020202020204" pitchFamily="34" charset="0"/>
              <a:buChar char="•"/>
            </a:pPr>
            <a:endParaRPr lang="nl-NL" b="1" dirty="0">
              <a:solidFill>
                <a:srgbClr val="0C114D"/>
              </a:solidFill>
              <a:latin typeface="Ubuntu"/>
              <a:ea typeface="Tahoma"/>
              <a:cs typeface="Tahoma"/>
            </a:endParaRPr>
          </a:p>
          <a:p>
            <a:pPr marL="285750" indent="-285750">
              <a:buFontTx/>
              <a:buChar char="-"/>
            </a:pPr>
            <a:r>
              <a:rPr lang="nl-NL" sz="1600" b="1" dirty="0">
                <a:solidFill>
                  <a:srgbClr val="0C114D"/>
                </a:solidFill>
                <a:highlight>
                  <a:srgbClr val="C0C0C0"/>
                </a:highlight>
                <a:latin typeface="Ubuntu"/>
                <a:ea typeface="Tahoma"/>
                <a:cs typeface="Tahoma"/>
              </a:rPr>
              <a:t>Call </a:t>
            </a:r>
            <a:r>
              <a:rPr lang="nl-NL" sz="1600" b="1" dirty="0" err="1">
                <a:solidFill>
                  <a:srgbClr val="0C114D"/>
                </a:solidFill>
                <a:highlight>
                  <a:srgbClr val="C0C0C0"/>
                </a:highlight>
                <a:latin typeface="Ubuntu"/>
                <a:ea typeface="Tahoma"/>
                <a:cs typeface="Tahoma"/>
              </a:rPr>
              <a:t>for</a:t>
            </a:r>
            <a:r>
              <a:rPr lang="nl-NL" sz="1600" b="1" dirty="0">
                <a:solidFill>
                  <a:srgbClr val="0C114D"/>
                </a:solidFill>
                <a:highlight>
                  <a:srgbClr val="C0C0C0"/>
                </a:highlight>
                <a:latin typeface="Ubuntu"/>
                <a:ea typeface="Tahoma"/>
                <a:cs typeface="Tahoma"/>
              </a:rPr>
              <a:t> City-</a:t>
            </a:r>
            <a:r>
              <a:rPr lang="nl-NL" sz="1600" b="1" dirty="0" err="1">
                <a:solidFill>
                  <a:srgbClr val="0C114D"/>
                </a:solidFill>
                <a:highlight>
                  <a:srgbClr val="C0C0C0"/>
                </a:highlight>
                <a:latin typeface="Ubuntu"/>
                <a:ea typeface="Tahoma"/>
                <a:cs typeface="Tahoma"/>
              </a:rPr>
              <a:t>to</a:t>
            </a:r>
            <a:r>
              <a:rPr lang="nl-NL" sz="1600" b="1" dirty="0">
                <a:solidFill>
                  <a:srgbClr val="0C114D"/>
                </a:solidFill>
                <a:highlight>
                  <a:srgbClr val="C0C0C0"/>
                </a:highlight>
                <a:latin typeface="Ubuntu"/>
                <a:ea typeface="Tahoma"/>
                <a:cs typeface="Tahoma"/>
              </a:rPr>
              <a:t>-City Exchanges </a:t>
            </a:r>
            <a:r>
              <a:rPr lang="nl-NL" sz="1600" dirty="0">
                <a:solidFill>
                  <a:srgbClr val="0C114D"/>
                </a:solidFill>
                <a:highlight>
                  <a:srgbClr val="C0C0C0"/>
                </a:highlight>
                <a:latin typeface="Ubuntu"/>
                <a:ea typeface="Tahoma"/>
                <a:cs typeface="Tahoma"/>
              </a:rPr>
              <a:t> –&gt;  </a:t>
            </a:r>
            <a:r>
              <a:rPr lang="nl-NL" sz="1600" dirty="0" err="1">
                <a:solidFill>
                  <a:srgbClr val="0C114D"/>
                </a:solidFill>
                <a:highlight>
                  <a:srgbClr val="C0C0C0"/>
                </a:highlight>
                <a:latin typeface="Ubuntu"/>
                <a:ea typeface="Tahoma"/>
                <a:cs typeface="Tahoma"/>
                <a:hlinkClick r:id="rId5"/>
              </a:rPr>
              <a:t>visit</a:t>
            </a:r>
            <a:r>
              <a:rPr lang="nl-NL" sz="1600" dirty="0">
                <a:solidFill>
                  <a:srgbClr val="0C114D"/>
                </a:solidFill>
                <a:highlight>
                  <a:srgbClr val="C0C0C0"/>
                </a:highlight>
                <a:latin typeface="Ubuntu"/>
                <a:ea typeface="Tahoma"/>
                <a:cs typeface="Tahoma"/>
                <a:hlinkClick r:id="rId5"/>
              </a:rPr>
              <a:t> the call page</a:t>
            </a:r>
            <a:endParaRPr lang="nl-NL" sz="1600" dirty="0">
              <a:solidFill>
                <a:srgbClr val="0C114D"/>
              </a:solidFill>
              <a:highlight>
                <a:srgbClr val="C0C0C0"/>
              </a:highlight>
              <a:latin typeface="Ubuntu"/>
              <a:ea typeface="Tahoma"/>
              <a:cs typeface="Tahoma"/>
            </a:endParaRPr>
          </a:p>
          <a:p>
            <a:pPr marL="285750" indent="-285750">
              <a:buFontTx/>
              <a:buChar char="-"/>
            </a:pPr>
            <a:endParaRPr lang="nl-NL" sz="1600" b="1" dirty="0">
              <a:solidFill>
                <a:srgbClr val="0C114D"/>
              </a:solidFill>
              <a:latin typeface="Ubuntu"/>
              <a:ea typeface="Tahoma"/>
              <a:cs typeface="Tahoma"/>
            </a:endParaRPr>
          </a:p>
          <a:p>
            <a:pPr marL="285750" indent="-285750">
              <a:buFontTx/>
              <a:buChar char="-"/>
            </a:pPr>
            <a:r>
              <a:rPr lang="nl-NL" sz="1600" b="1" dirty="0" err="1">
                <a:solidFill>
                  <a:srgbClr val="0C114D"/>
                </a:solidFill>
                <a:highlight>
                  <a:srgbClr val="C0C0C0"/>
                </a:highlight>
                <a:latin typeface="Ubuntu"/>
                <a:ea typeface="Tahoma"/>
                <a:cs typeface="Tahoma"/>
              </a:rPr>
              <a:t>Cities</a:t>
            </a:r>
            <a:r>
              <a:rPr lang="nl-NL" sz="1600" b="1" dirty="0">
                <a:solidFill>
                  <a:srgbClr val="0C114D"/>
                </a:solidFill>
                <a:highlight>
                  <a:srgbClr val="C0C0C0"/>
                </a:highlight>
                <a:latin typeface="Ubuntu"/>
                <a:ea typeface="Tahoma"/>
                <a:cs typeface="Tahoma"/>
              </a:rPr>
              <a:t> Forum 2025, call </a:t>
            </a:r>
            <a:r>
              <a:rPr lang="nl-NL" sz="1600" b="1" dirty="0" err="1">
                <a:solidFill>
                  <a:srgbClr val="0C114D"/>
                </a:solidFill>
                <a:highlight>
                  <a:srgbClr val="C0C0C0"/>
                </a:highlight>
                <a:latin typeface="Ubuntu"/>
                <a:ea typeface="Tahoma"/>
                <a:cs typeface="Tahoma"/>
              </a:rPr>
              <a:t>for</a:t>
            </a:r>
            <a:r>
              <a:rPr lang="nl-NL" sz="1600" b="1" dirty="0">
                <a:solidFill>
                  <a:srgbClr val="0C114D"/>
                </a:solidFill>
                <a:highlight>
                  <a:srgbClr val="C0C0C0"/>
                </a:highlight>
                <a:latin typeface="Ubuntu"/>
                <a:ea typeface="Tahoma"/>
                <a:cs typeface="Tahoma"/>
              </a:rPr>
              <a:t> host </a:t>
            </a:r>
            <a:r>
              <a:rPr lang="nl-NL" sz="1600" b="1" dirty="0" err="1">
                <a:solidFill>
                  <a:srgbClr val="0C114D"/>
                </a:solidFill>
                <a:highlight>
                  <a:srgbClr val="C0C0C0"/>
                </a:highlight>
                <a:latin typeface="Ubuntu"/>
                <a:ea typeface="Tahoma"/>
                <a:cs typeface="Tahoma"/>
              </a:rPr>
              <a:t>city</a:t>
            </a:r>
            <a:r>
              <a:rPr lang="nl-NL" sz="1600" b="1" dirty="0">
                <a:solidFill>
                  <a:srgbClr val="0C114D"/>
                </a:solidFill>
                <a:highlight>
                  <a:srgbClr val="C0C0C0"/>
                </a:highlight>
                <a:latin typeface="Ubuntu"/>
                <a:ea typeface="Tahoma"/>
                <a:cs typeface="Tahoma"/>
              </a:rPr>
              <a:t> </a:t>
            </a:r>
            <a:r>
              <a:rPr lang="nl-NL" sz="1600" dirty="0">
                <a:solidFill>
                  <a:srgbClr val="0C114D"/>
                </a:solidFill>
                <a:highlight>
                  <a:srgbClr val="C0C0C0"/>
                </a:highlight>
                <a:latin typeface="Ubuntu"/>
                <a:ea typeface="Tahoma"/>
                <a:cs typeface="Tahoma"/>
              </a:rPr>
              <a:t>–&gt; </a:t>
            </a:r>
            <a:r>
              <a:rPr lang="nl-NL" sz="1600" dirty="0" err="1">
                <a:solidFill>
                  <a:srgbClr val="0C114D"/>
                </a:solidFill>
                <a:highlight>
                  <a:srgbClr val="C0C0C0"/>
                </a:highlight>
                <a:latin typeface="Ubuntu"/>
                <a:ea typeface="Tahoma"/>
                <a:cs typeface="Tahoma"/>
                <a:hlinkClick r:id="rId6"/>
              </a:rPr>
              <a:t>apply</a:t>
            </a:r>
            <a:r>
              <a:rPr lang="nl-NL" sz="1600" dirty="0">
                <a:solidFill>
                  <a:srgbClr val="0C114D"/>
                </a:solidFill>
                <a:highlight>
                  <a:srgbClr val="C0C0C0"/>
                </a:highlight>
                <a:latin typeface="Ubuntu"/>
                <a:ea typeface="Tahoma"/>
                <a:cs typeface="Tahoma"/>
                <a:hlinkClick r:id="rId6"/>
              </a:rPr>
              <a:t> </a:t>
            </a:r>
            <a:r>
              <a:rPr lang="nl-NL" sz="1600" dirty="0" err="1">
                <a:solidFill>
                  <a:srgbClr val="0C114D"/>
                </a:solidFill>
                <a:highlight>
                  <a:srgbClr val="C0C0C0"/>
                </a:highlight>
                <a:latin typeface="Ubuntu"/>
                <a:ea typeface="Tahoma"/>
                <a:cs typeface="Tahoma"/>
                <a:hlinkClick r:id="rId6"/>
              </a:rPr>
              <a:t>to</a:t>
            </a:r>
            <a:r>
              <a:rPr lang="nl-NL" sz="1600" dirty="0">
                <a:solidFill>
                  <a:srgbClr val="0C114D"/>
                </a:solidFill>
                <a:highlight>
                  <a:srgbClr val="C0C0C0"/>
                </a:highlight>
                <a:latin typeface="Ubuntu"/>
                <a:ea typeface="Tahoma"/>
                <a:cs typeface="Tahoma"/>
                <a:hlinkClick r:id="rId6"/>
              </a:rPr>
              <a:t> </a:t>
            </a:r>
            <a:r>
              <a:rPr lang="nl-NL" sz="1600" dirty="0" err="1">
                <a:solidFill>
                  <a:srgbClr val="0C114D"/>
                </a:solidFill>
                <a:highlight>
                  <a:srgbClr val="C0C0C0"/>
                </a:highlight>
                <a:latin typeface="Ubuntu"/>
                <a:ea typeface="Tahoma"/>
                <a:cs typeface="Tahoma"/>
                <a:hlinkClick r:id="rId6"/>
              </a:rPr>
              <a:t>be</a:t>
            </a:r>
            <a:r>
              <a:rPr lang="nl-NL" sz="1600" dirty="0">
                <a:solidFill>
                  <a:srgbClr val="0C114D"/>
                </a:solidFill>
                <a:highlight>
                  <a:srgbClr val="C0C0C0"/>
                </a:highlight>
                <a:latin typeface="Ubuntu"/>
                <a:ea typeface="Tahoma"/>
                <a:cs typeface="Tahoma"/>
                <a:hlinkClick r:id="rId6"/>
              </a:rPr>
              <a:t> host</a:t>
            </a:r>
            <a:endParaRPr lang="nl-NL" sz="1600" dirty="0">
              <a:solidFill>
                <a:srgbClr val="0C114D"/>
              </a:solidFill>
              <a:highlight>
                <a:srgbClr val="C0C0C0"/>
              </a:highlight>
              <a:latin typeface="Ubuntu"/>
              <a:ea typeface="Tahoma"/>
              <a:cs typeface="Tahoma"/>
            </a:endParaRPr>
          </a:p>
          <a:p>
            <a:pPr marL="285750" indent="-285750">
              <a:buFontTx/>
              <a:buChar char="-"/>
            </a:pPr>
            <a:endParaRPr lang="nl-NL" sz="1600" dirty="0">
              <a:solidFill>
                <a:srgbClr val="0C114D"/>
              </a:solidFill>
              <a:latin typeface="Ubuntu"/>
              <a:ea typeface="Tahoma"/>
              <a:cs typeface="Tahoma"/>
            </a:endParaRPr>
          </a:p>
          <a:p>
            <a:pPr marL="285750" indent="-285750">
              <a:buFontTx/>
              <a:buChar char="-"/>
            </a:pPr>
            <a:r>
              <a:rPr lang="nl-NL" sz="1600" b="1" dirty="0">
                <a:solidFill>
                  <a:srgbClr val="0C114D"/>
                </a:solidFill>
                <a:latin typeface="Ubuntu"/>
                <a:ea typeface="Tahoma"/>
                <a:cs typeface="Tahoma"/>
              </a:rPr>
              <a:t>Call </a:t>
            </a:r>
            <a:r>
              <a:rPr lang="nl-NL" sz="1600" b="1" dirty="0" err="1">
                <a:solidFill>
                  <a:srgbClr val="0C114D"/>
                </a:solidFill>
                <a:latin typeface="Ubuntu"/>
                <a:ea typeface="Tahoma"/>
                <a:cs typeface="Tahoma"/>
              </a:rPr>
              <a:t>for</a:t>
            </a:r>
            <a:r>
              <a:rPr lang="nl-NL" sz="1600" b="1" dirty="0">
                <a:solidFill>
                  <a:srgbClr val="0C114D"/>
                </a:solidFill>
                <a:latin typeface="Ubuntu"/>
                <a:ea typeface="Tahoma"/>
                <a:cs typeface="Tahoma"/>
              </a:rPr>
              <a:t> </a:t>
            </a:r>
            <a:r>
              <a:rPr lang="nl-NL" sz="1600" b="1" dirty="0" err="1">
                <a:solidFill>
                  <a:srgbClr val="0C114D"/>
                </a:solidFill>
                <a:latin typeface="Ubuntu"/>
                <a:ea typeface="Tahoma"/>
                <a:cs typeface="Tahoma"/>
              </a:rPr>
              <a:t>Innovative</a:t>
            </a:r>
            <a:r>
              <a:rPr lang="nl-NL" sz="1600" b="1" dirty="0">
                <a:solidFill>
                  <a:srgbClr val="0C114D"/>
                </a:solidFill>
                <a:latin typeface="Ubuntu"/>
                <a:ea typeface="Tahoma"/>
                <a:cs typeface="Tahoma"/>
              </a:rPr>
              <a:t> Actions </a:t>
            </a:r>
            <a:r>
              <a:rPr lang="nl-NL" sz="1600" dirty="0">
                <a:solidFill>
                  <a:srgbClr val="0C114D"/>
                </a:solidFill>
                <a:latin typeface="Ubuntu"/>
                <a:ea typeface="Tahoma"/>
                <a:cs typeface="Tahoma"/>
              </a:rPr>
              <a:t>in May-September  –&gt; </a:t>
            </a:r>
            <a:r>
              <a:rPr lang="nl-NL" sz="1600" dirty="0" err="1">
                <a:solidFill>
                  <a:srgbClr val="0C114D"/>
                </a:solidFill>
                <a:latin typeface="Ubuntu"/>
                <a:ea typeface="Tahoma"/>
                <a:cs typeface="Tahoma"/>
                <a:hlinkClick r:id="rId7"/>
              </a:rPr>
              <a:t>visit</a:t>
            </a:r>
            <a:r>
              <a:rPr lang="nl-NL" sz="1600" dirty="0">
                <a:solidFill>
                  <a:srgbClr val="0C114D"/>
                </a:solidFill>
                <a:latin typeface="Ubuntu"/>
                <a:ea typeface="Tahoma"/>
                <a:cs typeface="Tahoma"/>
                <a:hlinkClick r:id="rId7"/>
              </a:rPr>
              <a:t> the call page</a:t>
            </a:r>
            <a:endParaRPr lang="nl-NL" sz="1600" dirty="0">
              <a:solidFill>
                <a:srgbClr val="0C114D"/>
              </a:solidFill>
              <a:latin typeface="Ubuntu"/>
              <a:ea typeface="Tahoma"/>
              <a:cs typeface="Tahoma"/>
            </a:endParaRPr>
          </a:p>
          <a:p>
            <a:pPr marL="285750" indent="-285750">
              <a:buFontTx/>
              <a:buChar char="-"/>
            </a:pPr>
            <a:endParaRPr lang="nl-NL" sz="1600" dirty="0">
              <a:solidFill>
                <a:srgbClr val="0C114D"/>
              </a:solidFill>
              <a:latin typeface="Ubuntu" panose="020B0504030602030204" pitchFamily="34" charset="0"/>
              <a:ea typeface="Tahoma"/>
              <a:cs typeface="Tahoma"/>
            </a:endParaRPr>
          </a:p>
        </p:txBody>
      </p:sp>
    </p:spTree>
    <p:extLst>
      <p:ext uri="{BB962C8B-B14F-4D97-AF65-F5344CB8AC3E}">
        <p14:creationId xmlns:p14="http://schemas.microsoft.com/office/powerpoint/2010/main" val="692296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AC55324-22C2-7282-3188-BCDB98EE064F}"/>
              </a:ext>
            </a:extLst>
          </p:cNvPr>
          <p:cNvSpPr txBox="1"/>
          <p:nvPr/>
        </p:nvSpPr>
        <p:spPr>
          <a:xfrm>
            <a:off x="4034118" y="2890391"/>
            <a:ext cx="4464423" cy="1077218"/>
          </a:xfrm>
          <a:prstGeom prst="rect">
            <a:avLst/>
          </a:prstGeom>
          <a:noFill/>
        </p:spPr>
        <p:txBody>
          <a:bodyPr wrap="square" rtlCol="0">
            <a:spAutoFit/>
          </a:bodyPr>
          <a:lstStyle/>
          <a:p>
            <a:pPr algn="ctr"/>
            <a:r>
              <a:rPr lang="en-GB" sz="3200" b="1" dirty="0">
                <a:solidFill>
                  <a:schemeClr val="bg1"/>
                </a:solidFill>
                <a:latin typeface="Ubuntu" panose="020B0504030602030204" pitchFamily="34" charset="0"/>
                <a:ea typeface="Tahoma" panose="020B0604030504040204" pitchFamily="34" charset="0"/>
                <a:cs typeface="Tahoma" panose="020B0604030504040204" pitchFamily="34" charset="0"/>
              </a:rPr>
              <a:t>Thank you for your attention!</a:t>
            </a:r>
            <a:endParaRPr lang="fr-FR" sz="3200" b="1" dirty="0">
              <a:solidFill>
                <a:schemeClr val="bg1"/>
              </a:solidFill>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0670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B3E9D0-5D8C-D115-8BAE-8FA77967143A}"/>
              </a:ext>
            </a:extLst>
          </p:cNvPr>
          <p:cNvSpPr txBox="1"/>
          <p:nvPr/>
        </p:nvSpPr>
        <p:spPr>
          <a:xfrm>
            <a:off x="2177753" y="4104829"/>
            <a:ext cx="2743199" cy="365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46089DE9-A5E3-F98C-6C1D-4583BCA75ADB}"/>
              </a:ext>
            </a:extLst>
          </p:cNvPr>
          <p:cNvSpPr txBox="1"/>
          <p:nvPr/>
        </p:nvSpPr>
        <p:spPr>
          <a:xfrm>
            <a:off x="2981665" y="4287708"/>
            <a:ext cx="2743199" cy="365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ekstvak 1">
            <a:extLst>
              <a:ext uri="{FF2B5EF4-FFF2-40B4-BE49-F238E27FC236}">
                <a16:creationId xmlns:a16="http://schemas.microsoft.com/office/drawing/2014/main" id="{25EC55C5-91B5-A1BC-E2AB-7CAA3DFD3085}"/>
              </a:ext>
            </a:extLst>
          </p:cNvPr>
          <p:cNvSpPr txBox="1"/>
          <p:nvPr/>
        </p:nvSpPr>
        <p:spPr>
          <a:xfrm>
            <a:off x="1539374" y="3681078"/>
            <a:ext cx="7060446" cy="1754326"/>
          </a:xfrm>
          <a:prstGeom prst="rect">
            <a:avLst/>
          </a:prstGeom>
          <a:noFill/>
        </p:spPr>
        <p:txBody>
          <a:bodyPr wrap="square" rtlCol="0">
            <a:spAutoFit/>
          </a:bodyPr>
          <a:lstStyle/>
          <a:p>
            <a:r>
              <a:rPr lang="nl-NL" dirty="0" err="1">
                <a:solidFill>
                  <a:srgbClr val="0C114D"/>
                </a:solidFill>
                <a:latin typeface="Ubuntu" panose="020B0504030602030204" pitchFamily="34" charset="0"/>
              </a:rPr>
              <a:t>Thank</a:t>
            </a:r>
            <a:r>
              <a:rPr lang="nl-NL" dirty="0">
                <a:solidFill>
                  <a:srgbClr val="0C114D"/>
                </a:solidFill>
                <a:latin typeface="Ubuntu" panose="020B0504030602030204" pitchFamily="34" charset="0"/>
              </a:rPr>
              <a:t> </a:t>
            </a:r>
            <a:r>
              <a:rPr lang="nl-NL" dirty="0" err="1">
                <a:solidFill>
                  <a:srgbClr val="0C114D"/>
                </a:solidFill>
                <a:latin typeface="Ubuntu" panose="020B0504030602030204" pitchFamily="34" charset="0"/>
              </a:rPr>
              <a:t>you</a:t>
            </a:r>
            <a:r>
              <a:rPr lang="nl-NL" dirty="0">
                <a:solidFill>
                  <a:srgbClr val="0C114D"/>
                </a:solidFill>
                <a:latin typeface="Ubuntu" panose="020B0504030602030204" pitchFamily="34" charset="0"/>
              </a:rPr>
              <a:t> </a:t>
            </a:r>
            <a:r>
              <a:rPr lang="nl-NL" dirty="0" err="1">
                <a:solidFill>
                  <a:srgbClr val="0C114D"/>
                </a:solidFill>
                <a:latin typeface="Ubuntu" panose="020B0504030602030204" pitchFamily="34" charset="0"/>
              </a:rPr>
              <a:t>for</a:t>
            </a:r>
            <a:r>
              <a:rPr lang="nl-NL" dirty="0">
                <a:solidFill>
                  <a:srgbClr val="0C114D"/>
                </a:solidFill>
                <a:latin typeface="Ubuntu" panose="020B0504030602030204" pitchFamily="34" charset="0"/>
              </a:rPr>
              <a:t> </a:t>
            </a:r>
            <a:r>
              <a:rPr lang="nl-NL" dirty="0" err="1">
                <a:solidFill>
                  <a:srgbClr val="0C114D"/>
                </a:solidFill>
                <a:latin typeface="Ubuntu" panose="020B0504030602030204" pitchFamily="34" charset="0"/>
              </a:rPr>
              <a:t>joining</a:t>
            </a:r>
            <a:r>
              <a:rPr lang="nl-NL" dirty="0">
                <a:solidFill>
                  <a:srgbClr val="0C114D"/>
                </a:solidFill>
                <a:latin typeface="Ubuntu" panose="020B0504030602030204" pitchFamily="34" charset="0"/>
              </a:rPr>
              <a:t> </a:t>
            </a:r>
            <a:r>
              <a:rPr lang="nl-NL" dirty="0" err="1">
                <a:solidFill>
                  <a:srgbClr val="0C114D"/>
                </a:solidFill>
                <a:latin typeface="Ubuntu" panose="020B0504030602030204" pitchFamily="34" charset="0"/>
              </a:rPr>
              <a:t>us</a:t>
            </a:r>
            <a:r>
              <a:rPr lang="nl-NL" dirty="0">
                <a:solidFill>
                  <a:srgbClr val="0C114D"/>
                </a:solidFill>
                <a:latin typeface="Ubuntu" panose="020B0504030602030204" pitchFamily="34" charset="0"/>
              </a:rPr>
              <a:t>! </a:t>
            </a:r>
          </a:p>
          <a:p>
            <a:endParaRPr lang="nl-NL" dirty="0">
              <a:solidFill>
                <a:srgbClr val="0C114D"/>
              </a:solidFill>
              <a:latin typeface="Ubuntu" panose="020B0504030602030204" pitchFamily="34" charset="0"/>
            </a:endParaRPr>
          </a:p>
          <a:p>
            <a:r>
              <a:rPr lang="nl-NL" dirty="0" err="1">
                <a:solidFill>
                  <a:srgbClr val="0C114D"/>
                </a:solidFill>
                <a:latin typeface="Ubuntu" panose="020B0504030602030204" pitchFamily="34" charset="0"/>
              </a:rPr>
              <a:t>You</a:t>
            </a:r>
            <a:r>
              <a:rPr lang="nl-NL" dirty="0">
                <a:solidFill>
                  <a:srgbClr val="0C114D"/>
                </a:solidFill>
                <a:latin typeface="Ubuntu" panose="020B0504030602030204" pitchFamily="34" charset="0"/>
              </a:rPr>
              <a:t> </a:t>
            </a:r>
            <a:r>
              <a:rPr lang="nl-NL" dirty="0" err="1">
                <a:solidFill>
                  <a:srgbClr val="0C114D"/>
                </a:solidFill>
                <a:latin typeface="Ubuntu" panose="020B0504030602030204" pitchFamily="34" charset="0"/>
              </a:rPr>
              <a:t>will</a:t>
            </a:r>
            <a:r>
              <a:rPr lang="nl-NL" dirty="0">
                <a:solidFill>
                  <a:srgbClr val="0C114D"/>
                </a:solidFill>
                <a:latin typeface="Ubuntu" panose="020B0504030602030204" pitchFamily="34" charset="0"/>
              </a:rPr>
              <a:t> </a:t>
            </a:r>
            <a:r>
              <a:rPr lang="nl-NL" dirty="0" err="1">
                <a:solidFill>
                  <a:srgbClr val="0C114D"/>
                </a:solidFill>
                <a:latin typeface="Ubuntu" panose="020B0504030602030204" pitchFamily="34" charset="0"/>
              </a:rPr>
              <a:t>receive</a:t>
            </a:r>
            <a:r>
              <a:rPr lang="nl-NL" dirty="0">
                <a:solidFill>
                  <a:srgbClr val="0C114D"/>
                </a:solidFill>
                <a:latin typeface="Ubuntu" panose="020B0504030602030204" pitchFamily="34" charset="0"/>
              </a:rPr>
              <a:t> </a:t>
            </a:r>
            <a:r>
              <a:rPr lang="nl-NL" dirty="0" err="1">
                <a:solidFill>
                  <a:srgbClr val="0C114D"/>
                </a:solidFill>
                <a:latin typeface="Ubuntu" panose="020B0504030602030204" pitchFamily="34" charset="0"/>
              </a:rPr>
              <a:t>an</a:t>
            </a:r>
            <a:r>
              <a:rPr lang="nl-NL" dirty="0">
                <a:solidFill>
                  <a:srgbClr val="0C114D"/>
                </a:solidFill>
                <a:latin typeface="Ubuntu" panose="020B0504030602030204" pitchFamily="34" charset="0"/>
              </a:rPr>
              <a:t> e-mail </a:t>
            </a:r>
            <a:r>
              <a:rPr lang="nl-NL" dirty="0" err="1">
                <a:solidFill>
                  <a:srgbClr val="0C114D"/>
                </a:solidFill>
                <a:latin typeface="Ubuntu" panose="020B0504030602030204" pitchFamily="34" charset="0"/>
              </a:rPr>
              <a:t>shortly</a:t>
            </a:r>
            <a:r>
              <a:rPr lang="nl-NL" dirty="0">
                <a:solidFill>
                  <a:srgbClr val="0C114D"/>
                </a:solidFill>
                <a:latin typeface="Ubuntu" panose="020B0504030602030204" pitchFamily="34" charset="0"/>
              </a:rPr>
              <a:t> </a:t>
            </a:r>
            <a:r>
              <a:rPr lang="nl-NL" dirty="0" err="1">
                <a:solidFill>
                  <a:srgbClr val="0C114D"/>
                </a:solidFill>
                <a:latin typeface="Ubuntu" panose="020B0504030602030204" pitchFamily="34" charset="0"/>
              </a:rPr>
              <a:t>with</a:t>
            </a:r>
            <a:r>
              <a:rPr lang="nl-NL" dirty="0">
                <a:solidFill>
                  <a:srgbClr val="0C114D"/>
                </a:solidFill>
                <a:latin typeface="Ubuntu" panose="020B0504030602030204" pitchFamily="34" charset="0"/>
              </a:rPr>
              <a:t> </a:t>
            </a:r>
            <a:r>
              <a:rPr lang="nl-NL" dirty="0" err="1">
                <a:solidFill>
                  <a:srgbClr val="0C114D"/>
                </a:solidFill>
                <a:latin typeface="Ubuntu" panose="020B0504030602030204" pitchFamily="34" charset="0"/>
              </a:rPr>
              <a:t>all</a:t>
            </a:r>
            <a:r>
              <a:rPr lang="nl-NL" dirty="0">
                <a:solidFill>
                  <a:srgbClr val="0C114D"/>
                </a:solidFill>
                <a:latin typeface="Ubuntu" panose="020B0504030602030204" pitchFamily="34" charset="0"/>
              </a:rPr>
              <a:t> follow-up.</a:t>
            </a:r>
          </a:p>
          <a:p>
            <a:endParaRPr lang="nl-NL" dirty="0">
              <a:solidFill>
                <a:srgbClr val="0C114D"/>
              </a:solidFill>
              <a:latin typeface="Ubuntu" panose="020B0504030602030204" pitchFamily="34" charset="0"/>
            </a:endParaRPr>
          </a:p>
          <a:p>
            <a:r>
              <a:rPr lang="nl-NL" dirty="0">
                <a:solidFill>
                  <a:srgbClr val="0C114D"/>
                </a:solidFill>
                <a:latin typeface="Ubuntu" panose="020B0504030602030204" pitchFamily="34" charset="0"/>
              </a:rPr>
              <a:t>For </a:t>
            </a:r>
            <a:r>
              <a:rPr lang="nl-NL" dirty="0" err="1">
                <a:solidFill>
                  <a:srgbClr val="0C114D"/>
                </a:solidFill>
                <a:latin typeface="Ubuntu" panose="020B0504030602030204" pitchFamily="34" charset="0"/>
              </a:rPr>
              <a:t>any</a:t>
            </a:r>
            <a:r>
              <a:rPr lang="nl-NL" dirty="0">
                <a:solidFill>
                  <a:srgbClr val="0C114D"/>
                </a:solidFill>
                <a:latin typeface="Ubuntu" panose="020B0504030602030204" pitchFamily="34" charset="0"/>
              </a:rPr>
              <a:t> </a:t>
            </a:r>
            <a:r>
              <a:rPr lang="nl-NL" dirty="0" err="1">
                <a:solidFill>
                  <a:srgbClr val="0C114D"/>
                </a:solidFill>
                <a:latin typeface="Ubuntu" panose="020B0504030602030204" pitchFamily="34" charset="0"/>
              </a:rPr>
              <a:t>questions</a:t>
            </a:r>
            <a:r>
              <a:rPr lang="nl-NL" dirty="0">
                <a:solidFill>
                  <a:srgbClr val="0C114D"/>
                </a:solidFill>
                <a:latin typeface="Ubuntu" panose="020B0504030602030204" pitchFamily="34" charset="0"/>
              </a:rPr>
              <a:t> on </a:t>
            </a:r>
            <a:r>
              <a:rPr lang="nl-NL" dirty="0" err="1">
                <a:solidFill>
                  <a:srgbClr val="0C114D"/>
                </a:solidFill>
                <a:latin typeface="Ubuntu" panose="020B0504030602030204" pitchFamily="34" charset="0"/>
              </a:rPr>
              <a:t>capacity</a:t>
            </a:r>
            <a:r>
              <a:rPr lang="nl-NL" dirty="0">
                <a:solidFill>
                  <a:srgbClr val="0C114D"/>
                </a:solidFill>
                <a:latin typeface="Ubuntu" panose="020B0504030602030204" pitchFamily="34" charset="0"/>
              </a:rPr>
              <a:t> building </a:t>
            </a:r>
            <a:r>
              <a:rPr lang="nl-NL" dirty="0" err="1">
                <a:solidFill>
                  <a:srgbClr val="0C114D"/>
                </a:solidFill>
                <a:latin typeface="Ubuntu" panose="020B0504030602030204" pitchFamily="34" charset="0"/>
              </a:rPr>
              <a:t>activities</a:t>
            </a:r>
            <a:r>
              <a:rPr lang="nl-NL" dirty="0">
                <a:solidFill>
                  <a:srgbClr val="0C114D"/>
                </a:solidFill>
                <a:latin typeface="Ubuntu" panose="020B0504030602030204" pitchFamily="34" charset="0"/>
              </a:rPr>
              <a:t> contact </a:t>
            </a:r>
            <a:r>
              <a:rPr lang="nl-NL" dirty="0" err="1">
                <a:solidFill>
                  <a:srgbClr val="0C114D"/>
                </a:solidFill>
                <a:latin typeface="Ubuntu" panose="020B0504030602030204" pitchFamily="34" charset="0"/>
              </a:rPr>
              <a:t>us</a:t>
            </a:r>
            <a:r>
              <a:rPr lang="nl-NL" dirty="0">
                <a:solidFill>
                  <a:srgbClr val="0C114D"/>
                </a:solidFill>
                <a:latin typeface="Ubuntu" panose="020B0504030602030204" pitchFamily="34" charset="0"/>
              </a:rPr>
              <a:t> at:</a:t>
            </a:r>
          </a:p>
          <a:p>
            <a:r>
              <a:rPr lang="nl-NL" dirty="0">
                <a:solidFill>
                  <a:srgbClr val="0C114D"/>
                </a:solidFill>
                <a:latin typeface="Ubuntu" panose="020B0504030602030204" pitchFamily="34" charset="0"/>
              </a:rPr>
              <a:t>capacitybuilding[at]urban-initiative.eu</a:t>
            </a:r>
          </a:p>
        </p:txBody>
      </p:sp>
    </p:spTree>
    <p:extLst>
      <p:ext uri="{BB962C8B-B14F-4D97-AF65-F5344CB8AC3E}">
        <p14:creationId xmlns:p14="http://schemas.microsoft.com/office/powerpoint/2010/main" val="291189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65515B6-BD1B-9E6C-852F-63D437BFAB51}"/>
              </a:ext>
            </a:extLst>
          </p:cNvPr>
          <p:cNvSpPr txBox="1"/>
          <p:nvPr/>
        </p:nvSpPr>
        <p:spPr>
          <a:xfrm>
            <a:off x="430785" y="2937143"/>
            <a:ext cx="3082541" cy="1446550"/>
          </a:xfrm>
          <a:prstGeom prst="rect">
            <a:avLst/>
          </a:prstGeom>
          <a:noFill/>
        </p:spPr>
        <p:txBody>
          <a:bodyPr wrap="square" rtlCol="0">
            <a:spAutoFit/>
          </a:bodyPr>
          <a:lstStyle/>
          <a:p>
            <a:pPr algn="ctr"/>
            <a:r>
              <a:rPr lang="en-GB" sz="4400" b="1" dirty="0">
                <a:solidFill>
                  <a:schemeClr val="bg1"/>
                </a:solidFill>
                <a:latin typeface="Ubuntu" panose="020B0504030602030204" pitchFamily="34" charset="0"/>
                <a:ea typeface="Tahoma" panose="020B0604030504040204" pitchFamily="34" charset="0"/>
                <a:cs typeface="Tahoma" panose="020B0604030504040204" pitchFamily="34" charset="0"/>
              </a:rPr>
              <a:t>Collective exercise</a:t>
            </a:r>
          </a:p>
        </p:txBody>
      </p:sp>
      <p:sp>
        <p:nvSpPr>
          <p:cNvPr id="5" name="TextBox 4">
            <a:extLst>
              <a:ext uri="{FF2B5EF4-FFF2-40B4-BE49-F238E27FC236}">
                <a16:creationId xmlns:a16="http://schemas.microsoft.com/office/drawing/2014/main" id="{8D48D2A9-B18C-0901-C898-1E8F760052D7}"/>
              </a:ext>
            </a:extLst>
          </p:cNvPr>
          <p:cNvSpPr txBox="1"/>
          <p:nvPr/>
        </p:nvSpPr>
        <p:spPr>
          <a:xfrm>
            <a:off x="4381786" y="2937143"/>
            <a:ext cx="7084790" cy="954107"/>
          </a:xfrm>
          <a:prstGeom prst="rect">
            <a:avLst/>
          </a:prstGeom>
          <a:noFill/>
        </p:spPr>
        <p:txBody>
          <a:bodyPr wrap="square">
            <a:spAutoFit/>
          </a:bodyPr>
          <a:lstStyle/>
          <a:p>
            <a:r>
              <a:rPr lang="nl-NL" sz="2800" b="1" dirty="0" err="1">
                <a:solidFill>
                  <a:schemeClr val="bg1"/>
                </a:solidFill>
                <a:latin typeface="Ubuntu" panose="020B0504030602030204" pitchFamily="34" charset="0"/>
                <a:ea typeface="Tahoma"/>
                <a:cs typeface="Tahoma"/>
              </a:rPr>
              <a:t>To</a:t>
            </a:r>
            <a:r>
              <a:rPr lang="nl-NL" sz="2800" b="1" dirty="0">
                <a:solidFill>
                  <a:schemeClr val="bg1"/>
                </a:solidFill>
                <a:latin typeface="Ubuntu" panose="020B0504030602030204" pitchFamily="34" charset="0"/>
                <a:ea typeface="Tahoma"/>
                <a:cs typeface="Tahoma"/>
              </a:rPr>
              <a:t> </a:t>
            </a:r>
            <a:r>
              <a:rPr lang="nl-NL" sz="2800" b="1" dirty="0" err="1">
                <a:solidFill>
                  <a:schemeClr val="bg1"/>
                </a:solidFill>
                <a:latin typeface="Ubuntu" panose="020B0504030602030204" pitchFamily="34" charset="0"/>
                <a:ea typeface="Tahoma"/>
                <a:cs typeface="Tahoma"/>
              </a:rPr>
              <a:t>whom</a:t>
            </a:r>
            <a:r>
              <a:rPr lang="nl-NL" sz="2800" b="1" dirty="0">
                <a:solidFill>
                  <a:schemeClr val="bg1"/>
                </a:solidFill>
                <a:latin typeface="Ubuntu" panose="020B0504030602030204" pitchFamily="34" charset="0"/>
                <a:ea typeface="Tahoma"/>
                <a:cs typeface="Tahoma"/>
              </a:rPr>
              <a:t> do </a:t>
            </a:r>
            <a:r>
              <a:rPr lang="nl-NL" sz="2800" b="1" dirty="0" err="1">
                <a:solidFill>
                  <a:schemeClr val="bg1"/>
                </a:solidFill>
                <a:latin typeface="Ubuntu" panose="020B0504030602030204" pitchFamily="34" charset="0"/>
                <a:ea typeface="Tahoma"/>
                <a:cs typeface="Tahoma"/>
              </a:rPr>
              <a:t>you</a:t>
            </a:r>
            <a:r>
              <a:rPr lang="nl-NL" sz="2800" b="1" dirty="0">
                <a:solidFill>
                  <a:schemeClr val="bg1"/>
                </a:solidFill>
                <a:latin typeface="Ubuntu" panose="020B0504030602030204" pitchFamily="34" charset="0"/>
                <a:ea typeface="Tahoma"/>
                <a:cs typeface="Tahoma"/>
              </a:rPr>
              <a:t> go </a:t>
            </a:r>
            <a:r>
              <a:rPr lang="nl-NL" sz="2800" b="1" dirty="0" err="1">
                <a:solidFill>
                  <a:schemeClr val="bg1"/>
                </a:solidFill>
                <a:latin typeface="Ubuntu" panose="020B0504030602030204" pitchFamily="34" charset="0"/>
                <a:ea typeface="Tahoma"/>
                <a:cs typeface="Tahoma"/>
              </a:rPr>
              <a:t>to</a:t>
            </a:r>
            <a:r>
              <a:rPr lang="nl-NL" sz="2800" b="1" dirty="0">
                <a:solidFill>
                  <a:schemeClr val="bg1"/>
                </a:solidFill>
                <a:latin typeface="Ubuntu" panose="020B0504030602030204" pitchFamily="34" charset="0"/>
                <a:ea typeface="Tahoma"/>
                <a:cs typeface="Tahoma"/>
              </a:rPr>
              <a:t> </a:t>
            </a:r>
            <a:r>
              <a:rPr lang="nl-NL" sz="2800" b="1" dirty="0" err="1">
                <a:solidFill>
                  <a:schemeClr val="bg1"/>
                </a:solidFill>
                <a:latin typeface="Ubuntu" panose="020B0504030602030204" pitchFamily="34" charset="0"/>
                <a:ea typeface="Tahoma"/>
                <a:cs typeface="Tahoma"/>
              </a:rPr>
              <a:t>seek</a:t>
            </a:r>
            <a:r>
              <a:rPr lang="nl-NL" sz="2800" b="1" dirty="0">
                <a:solidFill>
                  <a:schemeClr val="bg1"/>
                </a:solidFill>
                <a:latin typeface="Ubuntu" panose="020B0504030602030204" pitchFamily="34" charset="0"/>
                <a:ea typeface="Tahoma"/>
                <a:cs typeface="Tahoma"/>
              </a:rPr>
              <a:t> </a:t>
            </a:r>
            <a:r>
              <a:rPr lang="nl-NL" sz="2800" b="1" dirty="0" err="1">
                <a:solidFill>
                  <a:schemeClr val="bg1"/>
                </a:solidFill>
                <a:latin typeface="Ubuntu" panose="020B0504030602030204" pitchFamily="34" charset="0"/>
                <a:ea typeface="Tahoma"/>
                <a:cs typeface="Tahoma"/>
              </a:rPr>
              <a:t>advice</a:t>
            </a:r>
            <a:r>
              <a:rPr lang="nl-NL" sz="2800" b="1" dirty="0">
                <a:solidFill>
                  <a:schemeClr val="bg1"/>
                </a:solidFill>
                <a:latin typeface="Ubuntu" panose="020B0504030602030204" pitchFamily="34" charset="0"/>
                <a:ea typeface="Tahoma"/>
                <a:cs typeface="Tahoma"/>
              </a:rPr>
              <a:t> </a:t>
            </a:r>
            <a:r>
              <a:rPr lang="nl-NL" sz="2800" b="1" dirty="0" err="1">
                <a:solidFill>
                  <a:schemeClr val="bg1"/>
                </a:solidFill>
                <a:latin typeface="Ubuntu" panose="020B0504030602030204" pitchFamily="34" charset="0"/>
                <a:ea typeface="Tahoma"/>
                <a:cs typeface="Tahoma"/>
              </a:rPr>
              <a:t>when</a:t>
            </a:r>
            <a:r>
              <a:rPr lang="nl-NL" sz="2800" b="1" dirty="0">
                <a:solidFill>
                  <a:schemeClr val="bg1"/>
                </a:solidFill>
                <a:latin typeface="Ubuntu" panose="020B0504030602030204" pitchFamily="34" charset="0"/>
                <a:ea typeface="Tahoma"/>
                <a:cs typeface="Tahoma"/>
              </a:rPr>
              <a:t> </a:t>
            </a:r>
            <a:r>
              <a:rPr lang="nl-NL" sz="2800" b="1" dirty="0" err="1">
                <a:solidFill>
                  <a:schemeClr val="bg1"/>
                </a:solidFill>
                <a:latin typeface="Ubuntu" panose="020B0504030602030204" pitchFamily="34" charset="0"/>
                <a:ea typeface="Tahoma"/>
                <a:cs typeface="Tahoma"/>
              </a:rPr>
              <a:t>you</a:t>
            </a:r>
            <a:r>
              <a:rPr lang="nl-NL" sz="2800" b="1" dirty="0">
                <a:solidFill>
                  <a:schemeClr val="bg1"/>
                </a:solidFill>
                <a:latin typeface="Ubuntu" panose="020B0504030602030204" pitchFamily="34" charset="0"/>
                <a:ea typeface="Tahoma"/>
                <a:cs typeface="Tahoma"/>
              </a:rPr>
              <a:t> face a professional </a:t>
            </a:r>
            <a:r>
              <a:rPr lang="nl-NL" sz="2800" b="1" dirty="0" err="1">
                <a:solidFill>
                  <a:schemeClr val="bg1"/>
                </a:solidFill>
                <a:latin typeface="Ubuntu" panose="020B0504030602030204" pitchFamily="34" charset="0"/>
                <a:ea typeface="Tahoma"/>
                <a:cs typeface="Tahoma"/>
              </a:rPr>
              <a:t>challenge</a:t>
            </a:r>
            <a:r>
              <a:rPr lang="nl-NL" sz="2800" b="1" dirty="0">
                <a:solidFill>
                  <a:schemeClr val="bg1"/>
                </a:solidFill>
                <a:latin typeface="Ubuntu" panose="020B0504030602030204" pitchFamily="34" charset="0"/>
                <a:ea typeface="Tahoma"/>
                <a:cs typeface="Tahoma"/>
              </a:rPr>
              <a:t>?</a:t>
            </a:r>
          </a:p>
        </p:txBody>
      </p:sp>
      <p:sp>
        <p:nvSpPr>
          <p:cNvPr id="4" name="Tekstvak 1">
            <a:extLst>
              <a:ext uri="{FF2B5EF4-FFF2-40B4-BE49-F238E27FC236}">
                <a16:creationId xmlns:a16="http://schemas.microsoft.com/office/drawing/2014/main" id="{08A05AE2-3C11-9F05-4E1D-0153A1FA9478}"/>
              </a:ext>
            </a:extLst>
          </p:cNvPr>
          <p:cNvSpPr txBox="1"/>
          <p:nvPr/>
        </p:nvSpPr>
        <p:spPr>
          <a:xfrm>
            <a:off x="4381786" y="4708700"/>
            <a:ext cx="5540780" cy="369332"/>
          </a:xfrm>
          <a:prstGeom prst="rect">
            <a:avLst/>
          </a:prstGeom>
          <a:noFill/>
        </p:spPr>
        <p:txBody>
          <a:bodyPr wrap="square" lIns="91440" tIns="45720" rIns="91440" bIns="45720" rtlCol="0" anchor="t">
            <a:spAutoFit/>
          </a:bodyPr>
          <a:lstStyle/>
          <a:p>
            <a:r>
              <a:rPr lang="nl-NL" b="1" dirty="0" err="1">
                <a:solidFill>
                  <a:schemeClr val="bg1"/>
                </a:solidFill>
                <a:latin typeface="Ubuntu" panose="020B0504030602030204" pitchFamily="34" charset="0"/>
                <a:ea typeface="Tahoma"/>
                <a:cs typeface="Tahoma"/>
              </a:rPr>
              <a:t>Answer</a:t>
            </a:r>
            <a:r>
              <a:rPr lang="nl-NL" b="1" dirty="0">
                <a:solidFill>
                  <a:schemeClr val="bg1"/>
                </a:solidFill>
                <a:latin typeface="Ubuntu" panose="020B0504030602030204" pitchFamily="34" charset="0"/>
                <a:ea typeface="Tahoma"/>
                <a:cs typeface="Tahoma"/>
              </a:rPr>
              <a:t> in </a:t>
            </a:r>
            <a:r>
              <a:rPr lang="nl-NL" b="1" dirty="0" err="1">
                <a:solidFill>
                  <a:schemeClr val="bg1"/>
                </a:solidFill>
                <a:latin typeface="Ubuntu" panose="020B0504030602030204" pitchFamily="34" charset="0"/>
                <a:ea typeface="Tahoma"/>
                <a:cs typeface="Tahoma"/>
              </a:rPr>
              <a:t>one</a:t>
            </a:r>
            <a:r>
              <a:rPr lang="nl-NL" b="1" dirty="0">
                <a:solidFill>
                  <a:schemeClr val="bg1"/>
                </a:solidFill>
                <a:latin typeface="Ubuntu" panose="020B0504030602030204" pitchFamily="34" charset="0"/>
                <a:ea typeface="Tahoma"/>
                <a:cs typeface="Tahoma"/>
              </a:rPr>
              <a:t> </a:t>
            </a:r>
            <a:r>
              <a:rPr lang="nl-NL" b="1" dirty="0" err="1">
                <a:solidFill>
                  <a:schemeClr val="bg1"/>
                </a:solidFill>
                <a:latin typeface="Ubuntu" panose="020B0504030602030204" pitchFamily="34" charset="0"/>
                <a:ea typeface="Tahoma"/>
                <a:cs typeface="Tahoma"/>
              </a:rPr>
              <a:t>sentence</a:t>
            </a:r>
            <a:r>
              <a:rPr lang="nl-NL" b="1" dirty="0">
                <a:solidFill>
                  <a:schemeClr val="bg1"/>
                </a:solidFill>
                <a:latin typeface="Ubuntu" panose="020B0504030602030204" pitchFamily="34" charset="0"/>
                <a:ea typeface="Tahoma"/>
                <a:cs typeface="Tahoma"/>
              </a:rPr>
              <a:t> in the chat.</a:t>
            </a:r>
          </a:p>
        </p:txBody>
      </p:sp>
    </p:spTree>
    <p:extLst>
      <p:ext uri="{BB962C8B-B14F-4D97-AF65-F5344CB8AC3E}">
        <p14:creationId xmlns:p14="http://schemas.microsoft.com/office/powerpoint/2010/main" val="1433055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77F5C-9EE0-33E5-93EE-D88E06DF919F}"/>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0BAD6400-CED6-84C8-49E0-A76DF1A8D0EF}"/>
              </a:ext>
            </a:extLst>
          </p:cNvPr>
          <p:cNvSpPr txBox="1"/>
          <p:nvPr/>
        </p:nvSpPr>
        <p:spPr>
          <a:xfrm>
            <a:off x="1044040" y="3266327"/>
            <a:ext cx="1247457" cy="769441"/>
          </a:xfrm>
          <a:prstGeom prst="rect">
            <a:avLst/>
          </a:prstGeom>
          <a:noFill/>
        </p:spPr>
        <p:txBody>
          <a:bodyPr wrap="none" rtlCol="0">
            <a:spAutoFit/>
          </a:bodyPr>
          <a:lstStyle/>
          <a:p>
            <a:pPr algn="ctr"/>
            <a:r>
              <a:rPr lang="en-GB" sz="4400" b="1">
                <a:solidFill>
                  <a:schemeClr val="bg1"/>
                </a:solidFill>
                <a:latin typeface="Ubuntu" panose="020B0504030602030204" pitchFamily="34" charset="0"/>
                <a:ea typeface="Tahoma" panose="020B0604030504040204" pitchFamily="34" charset="0"/>
                <a:cs typeface="Tahoma" panose="020B0604030504040204" pitchFamily="34" charset="0"/>
              </a:rPr>
              <a:t>Poll</a:t>
            </a:r>
          </a:p>
        </p:txBody>
      </p:sp>
      <p:sp>
        <p:nvSpPr>
          <p:cNvPr id="3" name="Tekstvak 1">
            <a:extLst>
              <a:ext uri="{FF2B5EF4-FFF2-40B4-BE49-F238E27FC236}">
                <a16:creationId xmlns:a16="http://schemas.microsoft.com/office/drawing/2014/main" id="{C83B879A-1634-075C-98E9-73A86E1C5D16}"/>
              </a:ext>
            </a:extLst>
          </p:cNvPr>
          <p:cNvSpPr txBox="1"/>
          <p:nvPr/>
        </p:nvSpPr>
        <p:spPr>
          <a:xfrm>
            <a:off x="4408933" y="2934764"/>
            <a:ext cx="5540780" cy="17543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b="1" dirty="0">
                <a:solidFill>
                  <a:schemeClr val="bg1"/>
                </a:solidFill>
                <a:latin typeface="Ubuntu" panose="020B0504030602030204" pitchFamily="34" charset="0"/>
                <a:ea typeface="Tahoma"/>
                <a:cs typeface="Tahoma"/>
              </a:rPr>
              <a:t>First time</a:t>
            </a:r>
          </a:p>
          <a:p>
            <a:pPr marL="285750" indent="-285750">
              <a:buFont typeface="Arial" panose="020B0604020202020204" pitchFamily="34" charset="0"/>
              <a:buChar char="•"/>
            </a:pPr>
            <a:r>
              <a:rPr lang="en-GB" b="1" dirty="0">
                <a:solidFill>
                  <a:schemeClr val="bg1"/>
                </a:solidFill>
                <a:latin typeface="Ubuntu" panose="020B0504030602030204" pitchFamily="34" charset="0"/>
                <a:ea typeface="Tahoma"/>
                <a:cs typeface="Tahoma"/>
              </a:rPr>
              <a:t>Twice</a:t>
            </a:r>
          </a:p>
          <a:p>
            <a:pPr marL="285750" indent="-285750">
              <a:buFont typeface="Arial" panose="020B0604020202020204" pitchFamily="34" charset="0"/>
              <a:buChar char="•"/>
            </a:pPr>
            <a:r>
              <a:rPr lang="en-GB" b="1" dirty="0">
                <a:solidFill>
                  <a:schemeClr val="bg1"/>
                </a:solidFill>
                <a:latin typeface="Ubuntu" panose="020B0504030602030204" pitchFamily="34" charset="0"/>
                <a:ea typeface="Tahoma"/>
                <a:cs typeface="Tahoma"/>
              </a:rPr>
              <a:t>Three times</a:t>
            </a:r>
          </a:p>
          <a:p>
            <a:pPr marL="285750" indent="-285750">
              <a:buFont typeface="Arial" panose="020B0604020202020204" pitchFamily="34" charset="0"/>
              <a:buChar char="•"/>
            </a:pPr>
            <a:r>
              <a:rPr lang="en-GB" b="1" dirty="0">
                <a:solidFill>
                  <a:schemeClr val="bg1"/>
                </a:solidFill>
                <a:latin typeface="Ubuntu" panose="020B0504030602030204" pitchFamily="34" charset="0"/>
                <a:ea typeface="Tahoma"/>
                <a:cs typeface="Tahoma"/>
              </a:rPr>
              <a:t>Four times</a:t>
            </a:r>
          </a:p>
          <a:p>
            <a:pPr marL="285750" indent="-285750">
              <a:buFont typeface="Arial" panose="020B0604020202020204" pitchFamily="34" charset="0"/>
              <a:buChar char="•"/>
            </a:pPr>
            <a:r>
              <a:rPr lang="en-GB" b="1" dirty="0">
                <a:solidFill>
                  <a:schemeClr val="bg1"/>
                </a:solidFill>
                <a:latin typeface="Ubuntu" panose="020B0504030602030204" pitchFamily="34" charset="0"/>
                <a:ea typeface="Tahoma"/>
                <a:cs typeface="Tahoma"/>
              </a:rPr>
              <a:t>Five or more times</a:t>
            </a:r>
          </a:p>
          <a:p>
            <a:endParaRPr lang="nl-NL" b="1" dirty="0">
              <a:solidFill>
                <a:schemeClr val="bg1"/>
              </a:solidFill>
              <a:latin typeface="Ubuntu" panose="020B0504030602030204" pitchFamily="34" charset="0"/>
              <a:ea typeface="Tahoma"/>
              <a:cs typeface="Tahoma"/>
            </a:endParaRPr>
          </a:p>
        </p:txBody>
      </p:sp>
      <p:sp>
        <p:nvSpPr>
          <p:cNvPr id="5" name="TextBox 4">
            <a:extLst>
              <a:ext uri="{FF2B5EF4-FFF2-40B4-BE49-F238E27FC236}">
                <a16:creationId xmlns:a16="http://schemas.microsoft.com/office/drawing/2014/main" id="{CD0E3F1E-DBB0-8C56-B147-21A3622C10BD}"/>
              </a:ext>
            </a:extLst>
          </p:cNvPr>
          <p:cNvSpPr txBox="1"/>
          <p:nvPr/>
        </p:nvSpPr>
        <p:spPr>
          <a:xfrm>
            <a:off x="4408933" y="1828130"/>
            <a:ext cx="6463506" cy="954107"/>
          </a:xfrm>
          <a:prstGeom prst="rect">
            <a:avLst/>
          </a:prstGeom>
          <a:noFill/>
        </p:spPr>
        <p:txBody>
          <a:bodyPr wrap="square">
            <a:spAutoFit/>
          </a:bodyPr>
          <a:lstStyle/>
          <a:p>
            <a:r>
              <a:rPr lang="nl-NL" sz="2800" b="1" dirty="0">
                <a:solidFill>
                  <a:schemeClr val="bg1"/>
                </a:solidFill>
                <a:latin typeface="Ubuntu" panose="020B0504030602030204" pitchFamily="34" charset="0"/>
              </a:rPr>
              <a:t>1. </a:t>
            </a:r>
            <a:r>
              <a:rPr lang="en-GB" sz="2800" b="1" dirty="0">
                <a:solidFill>
                  <a:schemeClr val="bg1"/>
                </a:solidFill>
                <a:latin typeface="Ubuntu" panose="020B0504030602030204" pitchFamily="34" charset="0"/>
              </a:rPr>
              <a:t>How many times did you attend an EUI event before</a:t>
            </a:r>
            <a:r>
              <a:rPr lang="nl-NL" sz="2800" b="1" dirty="0">
                <a:solidFill>
                  <a:schemeClr val="bg1"/>
                </a:solidFill>
                <a:latin typeface="Ubuntu" panose="020B0504030602030204" pitchFamily="34" charset="0"/>
              </a:rPr>
              <a:t>?</a:t>
            </a:r>
          </a:p>
        </p:txBody>
      </p:sp>
    </p:spTree>
    <p:extLst>
      <p:ext uri="{BB962C8B-B14F-4D97-AF65-F5344CB8AC3E}">
        <p14:creationId xmlns:p14="http://schemas.microsoft.com/office/powerpoint/2010/main" val="205785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A27AB-885B-FD3C-73D1-C881460C3F1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AA794BD7-6A35-B67C-E945-78C75B8203AA}"/>
              </a:ext>
            </a:extLst>
          </p:cNvPr>
          <p:cNvSpPr txBox="1"/>
          <p:nvPr/>
        </p:nvSpPr>
        <p:spPr>
          <a:xfrm>
            <a:off x="1044040" y="3266327"/>
            <a:ext cx="1247457" cy="769441"/>
          </a:xfrm>
          <a:prstGeom prst="rect">
            <a:avLst/>
          </a:prstGeom>
          <a:noFill/>
        </p:spPr>
        <p:txBody>
          <a:bodyPr wrap="none" rtlCol="0">
            <a:spAutoFit/>
          </a:bodyPr>
          <a:lstStyle/>
          <a:p>
            <a:pPr algn="ctr"/>
            <a:r>
              <a:rPr lang="en-GB" sz="4400" b="1">
                <a:solidFill>
                  <a:schemeClr val="bg1"/>
                </a:solidFill>
                <a:latin typeface="Ubuntu" panose="020B0504030602030204" pitchFamily="34" charset="0"/>
                <a:ea typeface="Tahoma" panose="020B0604030504040204" pitchFamily="34" charset="0"/>
                <a:cs typeface="Tahoma" panose="020B0604030504040204" pitchFamily="34" charset="0"/>
              </a:rPr>
              <a:t>Poll</a:t>
            </a:r>
          </a:p>
        </p:txBody>
      </p:sp>
      <p:sp>
        <p:nvSpPr>
          <p:cNvPr id="3" name="Tekstvak 1">
            <a:extLst>
              <a:ext uri="{FF2B5EF4-FFF2-40B4-BE49-F238E27FC236}">
                <a16:creationId xmlns:a16="http://schemas.microsoft.com/office/drawing/2014/main" id="{29780F48-00D5-B85D-4CCC-A4911F0AD6C3}"/>
              </a:ext>
            </a:extLst>
          </p:cNvPr>
          <p:cNvSpPr txBox="1"/>
          <p:nvPr/>
        </p:nvSpPr>
        <p:spPr>
          <a:xfrm>
            <a:off x="4962293" y="3337100"/>
            <a:ext cx="5540780" cy="17543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l-NL" b="1" dirty="0">
                <a:solidFill>
                  <a:schemeClr val="bg1"/>
                </a:solidFill>
                <a:latin typeface="Ubuntu" panose="020B0504030602030204" pitchFamily="34" charset="0"/>
              </a:rPr>
              <a:t>It’s </a:t>
            </a:r>
            <a:r>
              <a:rPr lang="nl-NL" b="1" dirty="0" err="1">
                <a:solidFill>
                  <a:schemeClr val="bg1"/>
                </a:solidFill>
                <a:latin typeface="Ubuntu" panose="020B0504030602030204" pitchFamily="34" charset="0"/>
              </a:rPr>
              <a:t>totally</a:t>
            </a:r>
            <a:r>
              <a:rPr lang="nl-NL" b="1" dirty="0">
                <a:solidFill>
                  <a:schemeClr val="bg1"/>
                </a:solidFill>
                <a:latin typeface="Ubuntu" panose="020B0504030602030204" pitchFamily="34" charset="0"/>
              </a:rPr>
              <a:t> new </a:t>
            </a:r>
            <a:r>
              <a:rPr lang="nl-NL" b="1" dirty="0" err="1">
                <a:solidFill>
                  <a:schemeClr val="bg1"/>
                </a:solidFill>
                <a:latin typeface="Ubuntu" panose="020B0504030602030204" pitchFamily="34" charset="0"/>
              </a:rPr>
              <a:t>for</a:t>
            </a:r>
            <a:r>
              <a:rPr lang="nl-NL" b="1" dirty="0">
                <a:solidFill>
                  <a:schemeClr val="bg1"/>
                </a:solidFill>
                <a:latin typeface="Ubuntu" panose="020B0504030602030204" pitchFamily="34" charset="0"/>
              </a:rPr>
              <a:t> me</a:t>
            </a:r>
            <a:endParaRPr lang="nl-NL" b="1" dirty="0">
              <a:solidFill>
                <a:schemeClr val="bg1"/>
              </a:solidFill>
              <a:latin typeface="Ubuntu" panose="020B0504030602030204" pitchFamily="34" charset="0"/>
              <a:ea typeface="Tahoma"/>
              <a:cs typeface="Tahoma"/>
            </a:endParaRPr>
          </a:p>
          <a:p>
            <a:pPr marL="285750" indent="-285750">
              <a:buFont typeface="Arial" panose="020B0604020202020204" pitchFamily="34" charset="0"/>
              <a:buChar char="•"/>
            </a:pPr>
            <a:r>
              <a:rPr lang="nl-NL" b="1" dirty="0">
                <a:solidFill>
                  <a:schemeClr val="bg1"/>
                </a:solidFill>
                <a:latin typeface="Ubuntu" panose="020B0504030602030204" pitchFamily="34" charset="0"/>
              </a:rPr>
              <a:t>I have </a:t>
            </a:r>
            <a:r>
              <a:rPr lang="nl-NL" b="1" dirty="0" err="1">
                <a:solidFill>
                  <a:schemeClr val="bg1"/>
                </a:solidFill>
                <a:latin typeface="Ubuntu" panose="020B0504030602030204" pitchFamily="34" charset="0"/>
              </a:rPr>
              <a:t>heard</a:t>
            </a:r>
            <a:r>
              <a:rPr lang="nl-NL" b="1" dirty="0">
                <a:solidFill>
                  <a:schemeClr val="bg1"/>
                </a:solidFill>
                <a:latin typeface="Ubuntu" panose="020B0504030602030204" pitchFamily="34" charset="0"/>
              </a:rPr>
              <a:t> the </a:t>
            </a:r>
            <a:r>
              <a:rPr lang="nl-NL" b="1" dirty="0" err="1">
                <a:solidFill>
                  <a:schemeClr val="bg1"/>
                </a:solidFill>
                <a:latin typeface="Ubuntu" panose="020B0504030602030204" pitchFamily="34" charset="0"/>
              </a:rPr>
              <a:t>bells</a:t>
            </a:r>
            <a:r>
              <a:rPr lang="nl-NL" b="1" dirty="0">
                <a:solidFill>
                  <a:schemeClr val="bg1"/>
                </a:solidFill>
                <a:latin typeface="Ubuntu" panose="020B0504030602030204" pitchFamily="34" charset="0"/>
              </a:rPr>
              <a:t> </a:t>
            </a:r>
            <a:r>
              <a:rPr lang="nl-NL" b="1" dirty="0" err="1">
                <a:solidFill>
                  <a:schemeClr val="bg1"/>
                </a:solidFill>
                <a:latin typeface="Ubuntu" panose="020B0504030602030204" pitchFamily="34" charset="0"/>
              </a:rPr>
              <a:t>ringing</a:t>
            </a:r>
            <a:r>
              <a:rPr lang="nl-NL" b="1" dirty="0">
                <a:solidFill>
                  <a:schemeClr val="bg1"/>
                </a:solidFill>
                <a:latin typeface="Ubuntu" panose="020B0504030602030204" pitchFamily="34" charset="0"/>
              </a:rPr>
              <a:t> </a:t>
            </a:r>
            <a:r>
              <a:rPr lang="nl-NL" b="1" dirty="0" err="1">
                <a:solidFill>
                  <a:schemeClr val="bg1"/>
                </a:solidFill>
                <a:latin typeface="Ubuntu" panose="020B0504030602030204" pitchFamily="34" charset="0"/>
              </a:rPr>
              <a:t>and</a:t>
            </a:r>
            <a:r>
              <a:rPr lang="nl-NL" b="1" dirty="0">
                <a:solidFill>
                  <a:schemeClr val="bg1"/>
                </a:solidFill>
                <a:latin typeface="Ubuntu" panose="020B0504030602030204" pitchFamily="34" charset="0"/>
              </a:rPr>
              <a:t> I </a:t>
            </a:r>
            <a:r>
              <a:rPr lang="nl-NL" b="1" dirty="0" err="1">
                <a:solidFill>
                  <a:schemeClr val="bg1"/>
                </a:solidFill>
                <a:latin typeface="Ubuntu" panose="020B0504030602030204" pitchFamily="34" charset="0"/>
              </a:rPr>
              <a:t>am</a:t>
            </a:r>
            <a:r>
              <a:rPr lang="nl-NL" b="1" dirty="0">
                <a:solidFill>
                  <a:schemeClr val="bg1"/>
                </a:solidFill>
                <a:latin typeface="Ubuntu" panose="020B0504030602030204" pitchFamily="34" charset="0"/>
              </a:rPr>
              <a:t> </a:t>
            </a:r>
            <a:r>
              <a:rPr lang="nl-NL" b="1" dirty="0" err="1">
                <a:solidFill>
                  <a:schemeClr val="bg1"/>
                </a:solidFill>
                <a:latin typeface="Ubuntu" panose="020B0504030602030204" pitchFamily="34" charset="0"/>
              </a:rPr>
              <a:t>curious</a:t>
            </a:r>
            <a:endParaRPr lang="nl-NL" b="1" dirty="0">
              <a:solidFill>
                <a:schemeClr val="bg1"/>
              </a:solidFill>
              <a:latin typeface="Ubuntu" panose="020B0504030602030204" pitchFamily="34" charset="0"/>
              <a:ea typeface="Tahoma"/>
              <a:cs typeface="Tahoma"/>
            </a:endParaRPr>
          </a:p>
          <a:p>
            <a:pPr marL="285750" indent="-285750">
              <a:buFont typeface="Arial" panose="020B0604020202020204" pitchFamily="34" charset="0"/>
              <a:buChar char="•"/>
            </a:pPr>
            <a:r>
              <a:rPr lang="nl-NL" b="1" dirty="0">
                <a:solidFill>
                  <a:schemeClr val="bg1"/>
                </a:solidFill>
                <a:latin typeface="Ubuntu" panose="020B0504030602030204" pitchFamily="34" charset="0"/>
                <a:ea typeface="Tahoma"/>
                <a:cs typeface="Tahoma"/>
              </a:rPr>
              <a:t>I </a:t>
            </a:r>
            <a:r>
              <a:rPr lang="nl-NL" b="1" dirty="0" err="1">
                <a:solidFill>
                  <a:schemeClr val="bg1"/>
                </a:solidFill>
                <a:latin typeface="Ubuntu" panose="020B0504030602030204" pitchFamily="34" charset="0"/>
                <a:ea typeface="Tahoma"/>
                <a:cs typeface="Tahoma"/>
              </a:rPr>
              <a:t>know</a:t>
            </a:r>
            <a:r>
              <a:rPr lang="nl-NL" b="1" dirty="0">
                <a:solidFill>
                  <a:schemeClr val="bg1"/>
                </a:solidFill>
                <a:latin typeface="Ubuntu" panose="020B0504030602030204" pitchFamily="34" charset="0"/>
                <a:ea typeface="Tahoma"/>
                <a:cs typeface="Tahoma"/>
              </a:rPr>
              <a:t> the basics but </a:t>
            </a:r>
            <a:r>
              <a:rPr lang="nl-NL" b="1" dirty="0" err="1">
                <a:solidFill>
                  <a:schemeClr val="bg1"/>
                </a:solidFill>
                <a:latin typeface="Ubuntu" panose="020B0504030602030204" pitchFamily="34" charset="0"/>
                <a:ea typeface="Tahoma"/>
                <a:cs typeface="Tahoma"/>
              </a:rPr>
              <a:t>tell</a:t>
            </a:r>
            <a:r>
              <a:rPr lang="nl-NL" b="1" dirty="0">
                <a:solidFill>
                  <a:schemeClr val="bg1"/>
                </a:solidFill>
                <a:latin typeface="Ubuntu" panose="020B0504030602030204" pitchFamily="34" charset="0"/>
                <a:ea typeface="Tahoma"/>
                <a:cs typeface="Tahoma"/>
              </a:rPr>
              <a:t> me more</a:t>
            </a:r>
          </a:p>
          <a:p>
            <a:pPr marL="285750" indent="-285750">
              <a:buFont typeface="Arial" panose="020B0604020202020204" pitchFamily="34" charset="0"/>
              <a:buChar char="•"/>
            </a:pPr>
            <a:r>
              <a:rPr lang="nl-NL" b="1" dirty="0">
                <a:solidFill>
                  <a:schemeClr val="bg1"/>
                </a:solidFill>
                <a:latin typeface="Ubuntu" panose="020B0504030602030204" pitchFamily="34" charset="0"/>
              </a:rPr>
              <a:t>I </a:t>
            </a:r>
            <a:r>
              <a:rPr lang="nl-NL" b="1" dirty="0" err="1">
                <a:solidFill>
                  <a:schemeClr val="bg1"/>
                </a:solidFill>
                <a:latin typeface="Ubuntu" panose="020B0504030602030204" pitchFamily="34" charset="0"/>
              </a:rPr>
              <a:t>know</a:t>
            </a:r>
            <a:r>
              <a:rPr lang="nl-NL" b="1" dirty="0">
                <a:solidFill>
                  <a:schemeClr val="bg1"/>
                </a:solidFill>
                <a:latin typeface="Ubuntu" panose="020B0504030602030204" pitchFamily="34" charset="0"/>
              </a:rPr>
              <a:t> a lot but miss </a:t>
            </a:r>
            <a:r>
              <a:rPr lang="nl-NL" b="1" dirty="0" err="1">
                <a:solidFill>
                  <a:schemeClr val="bg1"/>
                </a:solidFill>
                <a:latin typeface="Ubuntu" panose="020B0504030602030204" pitchFamily="34" charset="0"/>
              </a:rPr>
              <a:t>crucial</a:t>
            </a:r>
            <a:r>
              <a:rPr lang="nl-NL" b="1" dirty="0">
                <a:solidFill>
                  <a:schemeClr val="bg1"/>
                </a:solidFill>
                <a:latin typeface="Ubuntu" panose="020B0504030602030204" pitchFamily="34" charset="0"/>
              </a:rPr>
              <a:t> information  </a:t>
            </a:r>
            <a:endParaRPr lang="nl-NL" b="1" dirty="0">
              <a:solidFill>
                <a:schemeClr val="bg1"/>
              </a:solidFill>
              <a:latin typeface="Ubuntu" panose="020B0504030602030204" pitchFamily="34" charset="0"/>
              <a:ea typeface="Tahoma"/>
              <a:cs typeface="Tahoma"/>
            </a:endParaRPr>
          </a:p>
          <a:p>
            <a:pPr marL="285750" indent="-285750">
              <a:buFont typeface="Arial" panose="020B0604020202020204" pitchFamily="34" charset="0"/>
              <a:buChar char="•"/>
            </a:pPr>
            <a:r>
              <a:rPr lang="nl-NL" b="1" dirty="0">
                <a:solidFill>
                  <a:schemeClr val="bg1"/>
                </a:solidFill>
                <a:latin typeface="Ubuntu" panose="020B0504030602030204" pitchFamily="34" charset="0"/>
              </a:rPr>
              <a:t>I </a:t>
            </a:r>
            <a:r>
              <a:rPr lang="nl-NL" b="1" dirty="0" err="1">
                <a:solidFill>
                  <a:schemeClr val="bg1"/>
                </a:solidFill>
                <a:latin typeface="Ubuntu" panose="020B0504030602030204" pitchFamily="34" charset="0"/>
              </a:rPr>
              <a:t>know</a:t>
            </a:r>
            <a:r>
              <a:rPr lang="nl-NL" b="1" dirty="0">
                <a:solidFill>
                  <a:schemeClr val="bg1"/>
                </a:solidFill>
                <a:latin typeface="Ubuntu" panose="020B0504030602030204" pitchFamily="34" charset="0"/>
              </a:rPr>
              <a:t> </a:t>
            </a:r>
            <a:r>
              <a:rPr lang="nl-NL" b="1" dirty="0" err="1">
                <a:solidFill>
                  <a:schemeClr val="bg1"/>
                </a:solidFill>
                <a:latin typeface="Ubuntu" panose="020B0504030602030204" pitchFamily="34" charset="0"/>
              </a:rPr>
              <a:t>pretty</a:t>
            </a:r>
            <a:r>
              <a:rPr lang="nl-NL" b="1" dirty="0">
                <a:solidFill>
                  <a:schemeClr val="bg1"/>
                </a:solidFill>
                <a:latin typeface="Ubuntu" panose="020B0504030602030204" pitchFamily="34" charset="0"/>
              </a:rPr>
              <a:t> </a:t>
            </a:r>
            <a:r>
              <a:rPr lang="nl-NL" b="1" dirty="0" err="1">
                <a:solidFill>
                  <a:schemeClr val="bg1"/>
                </a:solidFill>
                <a:latin typeface="Ubuntu" panose="020B0504030602030204" pitchFamily="34" charset="0"/>
              </a:rPr>
              <a:t>much</a:t>
            </a:r>
            <a:r>
              <a:rPr lang="nl-NL" b="1" dirty="0">
                <a:solidFill>
                  <a:schemeClr val="bg1"/>
                </a:solidFill>
                <a:latin typeface="Ubuntu" panose="020B0504030602030204" pitchFamily="34" charset="0"/>
              </a:rPr>
              <a:t> </a:t>
            </a:r>
            <a:r>
              <a:rPr lang="nl-NL" b="1" dirty="0" err="1">
                <a:solidFill>
                  <a:schemeClr val="bg1"/>
                </a:solidFill>
                <a:latin typeface="Ubuntu" panose="020B0504030602030204" pitchFamily="34" charset="0"/>
              </a:rPr>
              <a:t>everything</a:t>
            </a:r>
            <a:endParaRPr lang="nl-NL" b="1" dirty="0">
              <a:solidFill>
                <a:schemeClr val="bg1"/>
              </a:solidFill>
              <a:latin typeface="Ubuntu" panose="020B0504030602030204" pitchFamily="34" charset="0"/>
            </a:endParaRPr>
          </a:p>
          <a:p>
            <a:pPr marL="285750" indent="-285750">
              <a:buFont typeface="Arial" panose="020B0604020202020204" pitchFamily="34" charset="0"/>
              <a:buChar char="•"/>
            </a:pPr>
            <a:r>
              <a:rPr lang="en-GB" b="1" dirty="0">
                <a:solidFill>
                  <a:schemeClr val="bg1"/>
                </a:solidFill>
                <a:latin typeface="Ubuntu" panose="020B0504030602030204" pitchFamily="34" charset="0"/>
                <a:ea typeface="Tahoma"/>
                <a:cs typeface="Tahoma"/>
              </a:rPr>
              <a:t>I already participated in a Peer Review</a:t>
            </a:r>
            <a:endParaRPr lang="nl-NL" b="1" dirty="0">
              <a:solidFill>
                <a:schemeClr val="bg1"/>
              </a:solidFill>
              <a:latin typeface="Ubuntu" panose="020B0504030602030204" pitchFamily="34" charset="0"/>
              <a:ea typeface="Tahoma"/>
              <a:cs typeface="Tahoma"/>
            </a:endParaRPr>
          </a:p>
        </p:txBody>
      </p:sp>
      <p:sp>
        <p:nvSpPr>
          <p:cNvPr id="5" name="TextBox 4">
            <a:extLst>
              <a:ext uri="{FF2B5EF4-FFF2-40B4-BE49-F238E27FC236}">
                <a16:creationId xmlns:a16="http://schemas.microsoft.com/office/drawing/2014/main" id="{EA59E7E7-86A9-63E8-8AE3-3DDE12ADF499}"/>
              </a:ext>
            </a:extLst>
          </p:cNvPr>
          <p:cNvSpPr txBox="1"/>
          <p:nvPr/>
        </p:nvSpPr>
        <p:spPr>
          <a:xfrm>
            <a:off x="4408933" y="1828130"/>
            <a:ext cx="6094140" cy="954107"/>
          </a:xfrm>
          <a:prstGeom prst="rect">
            <a:avLst/>
          </a:prstGeom>
          <a:noFill/>
        </p:spPr>
        <p:txBody>
          <a:bodyPr wrap="square">
            <a:spAutoFit/>
          </a:bodyPr>
          <a:lstStyle/>
          <a:p>
            <a:r>
              <a:rPr lang="nl-NL" sz="2800" b="1" dirty="0">
                <a:solidFill>
                  <a:schemeClr val="bg1"/>
                </a:solidFill>
                <a:latin typeface="Ubuntu" panose="020B0504030602030204" pitchFamily="34" charset="0"/>
              </a:rPr>
              <a:t>2. How well do </a:t>
            </a:r>
            <a:r>
              <a:rPr lang="nl-NL" sz="2800" b="1" dirty="0" err="1">
                <a:solidFill>
                  <a:schemeClr val="bg1"/>
                </a:solidFill>
                <a:latin typeface="Ubuntu" panose="020B0504030602030204" pitchFamily="34" charset="0"/>
              </a:rPr>
              <a:t>you</a:t>
            </a:r>
            <a:r>
              <a:rPr lang="nl-NL" sz="2800" b="1" dirty="0">
                <a:solidFill>
                  <a:schemeClr val="bg1"/>
                </a:solidFill>
                <a:latin typeface="Ubuntu" panose="020B0504030602030204" pitchFamily="34" charset="0"/>
              </a:rPr>
              <a:t> </a:t>
            </a:r>
            <a:r>
              <a:rPr lang="nl-NL" sz="2800" b="1" dirty="0" err="1">
                <a:solidFill>
                  <a:schemeClr val="bg1"/>
                </a:solidFill>
                <a:latin typeface="Ubuntu" panose="020B0504030602030204" pitchFamily="34" charset="0"/>
              </a:rPr>
              <a:t>know</a:t>
            </a:r>
            <a:r>
              <a:rPr lang="nl-NL" sz="2800" b="1" dirty="0">
                <a:solidFill>
                  <a:schemeClr val="bg1"/>
                </a:solidFill>
                <a:latin typeface="Ubuntu" panose="020B0504030602030204" pitchFamily="34" charset="0"/>
              </a:rPr>
              <a:t> the EUI Peer Reviews? </a:t>
            </a:r>
          </a:p>
        </p:txBody>
      </p:sp>
    </p:spTree>
    <p:extLst>
      <p:ext uri="{BB962C8B-B14F-4D97-AF65-F5344CB8AC3E}">
        <p14:creationId xmlns:p14="http://schemas.microsoft.com/office/powerpoint/2010/main" val="25483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3">
            <a:extLst>
              <a:ext uri="{FF2B5EF4-FFF2-40B4-BE49-F238E27FC236}">
                <a16:creationId xmlns:a16="http://schemas.microsoft.com/office/drawing/2014/main" id="{A144EA87-9081-074E-53F1-80B91ED961ED}"/>
              </a:ext>
            </a:extLst>
          </p:cNvPr>
          <p:cNvSpPr txBox="1"/>
          <p:nvPr/>
        </p:nvSpPr>
        <p:spPr>
          <a:xfrm>
            <a:off x="4181088" y="2960869"/>
            <a:ext cx="4223008" cy="646331"/>
          </a:xfrm>
          <a:prstGeom prst="rect">
            <a:avLst/>
          </a:prstGeom>
          <a:noFill/>
        </p:spPr>
        <p:txBody>
          <a:bodyPr wrap="square" rtlCol="0">
            <a:spAutoFit/>
          </a:bodyPr>
          <a:lstStyle/>
          <a:p>
            <a:r>
              <a:rPr lang="en-GB" sz="3600" b="1">
                <a:solidFill>
                  <a:schemeClr val="accent2"/>
                </a:solidFill>
                <a:latin typeface="Ubuntu" panose="020B0504030602030204" pitchFamily="34" charset="0"/>
                <a:ea typeface="Tahoma" panose="020B0604030504040204" pitchFamily="34" charset="0"/>
                <a:cs typeface="Tahoma" panose="020B0604030504040204" pitchFamily="34" charset="0"/>
              </a:rPr>
              <a:t>WHAT IS THE EUI?</a:t>
            </a:r>
            <a:endParaRPr lang="fr-FR" sz="3600" b="1">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28130118-EBF8-9739-B963-EC3E0CB8D5DF}"/>
              </a:ext>
            </a:extLst>
          </p:cNvPr>
          <p:cNvSpPr txBox="1"/>
          <p:nvPr/>
        </p:nvSpPr>
        <p:spPr>
          <a:xfrm>
            <a:off x="4357855" y="3607200"/>
            <a:ext cx="3869473" cy="400110"/>
          </a:xfrm>
          <a:prstGeom prst="rect">
            <a:avLst/>
          </a:prstGeom>
          <a:noFill/>
        </p:spPr>
        <p:txBody>
          <a:bodyPr wrap="square">
            <a:spAutoFit/>
          </a:bodyPr>
          <a:lstStyle/>
          <a:p>
            <a:pPr algn="ctr"/>
            <a:r>
              <a:rPr lang="en-GB" sz="2000">
                <a:solidFill>
                  <a:schemeClr val="bg1"/>
                </a:solidFill>
                <a:latin typeface="Ubuntu" panose="020B0504030602030204" pitchFamily="34" charset="0"/>
                <a:ea typeface="Tahoma" panose="020B0604030504040204" pitchFamily="34" charset="0"/>
                <a:cs typeface="Tahoma" panose="020B0604030504040204" pitchFamily="34" charset="0"/>
              </a:rPr>
              <a:t>Coherent support for cities</a:t>
            </a:r>
          </a:p>
        </p:txBody>
      </p:sp>
    </p:spTree>
    <p:extLst>
      <p:ext uri="{BB962C8B-B14F-4D97-AF65-F5344CB8AC3E}">
        <p14:creationId xmlns:p14="http://schemas.microsoft.com/office/powerpoint/2010/main" val="722996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6D5F95-5506-81BA-C1A2-D6B01F89BA50}"/>
              </a:ext>
            </a:extLst>
          </p:cNvPr>
          <p:cNvSpPr/>
          <p:nvPr/>
        </p:nvSpPr>
        <p:spPr>
          <a:xfrm>
            <a:off x="508325" y="1805183"/>
            <a:ext cx="2927057" cy="4054947"/>
          </a:xfrm>
          <a:prstGeom prst="rect">
            <a:avLst/>
          </a:prstGeom>
          <a:solidFill>
            <a:srgbClr val="E1E0DA">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latin typeface="Ubuntu" panose="020B0504030602030204" pitchFamily="34" charset="0"/>
            </a:endParaRPr>
          </a:p>
        </p:txBody>
      </p:sp>
      <p:sp>
        <p:nvSpPr>
          <p:cNvPr id="5" name="ZoneTexte 4">
            <a:extLst>
              <a:ext uri="{FF2B5EF4-FFF2-40B4-BE49-F238E27FC236}">
                <a16:creationId xmlns:a16="http://schemas.microsoft.com/office/drawing/2014/main" id="{C280B03B-9A86-79A8-CEEB-463F5C1430B6}"/>
              </a:ext>
            </a:extLst>
          </p:cNvPr>
          <p:cNvSpPr txBox="1"/>
          <p:nvPr/>
        </p:nvSpPr>
        <p:spPr>
          <a:xfrm>
            <a:off x="447433" y="482544"/>
            <a:ext cx="7659619" cy="584775"/>
          </a:xfrm>
          <a:prstGeom prst="rect">
            <a:avLst/>
          </a:prstGeom>
          <a:noFill/>
        </p:spPr>
        <p:txBody>
          <a:bodyPr wrap="square" rtlCol="0">
            <a:spAutoFit/>
          </a:bodyPr>
          <a:lstStyle/>
          <a:p>
            <a:r>
              <a:rPr lang="en-GB" sz="3200" b="1">
                <a:solidFill>
                  <a:schemeClr val="accent2"/>
                </a:solidFill>
                <a:latin typeface="Ubuntu" panose="020B0504030602030204" pitchFamily="34" charset="0"/>
                <a:ea typeface="Tahoma" panose="020B0604030504040204" pitchFamily="34" charset="0"/>
                <a:cs typeface="Tahoma" panose="020B0604030504040204" pitchFamily="34" charset="0"/>
              </a:rPr>
              <a:t>3 SERVICE PILLARS FOR EU CITIES +</a:t>
            </a:r>
          </a:p>
        </p:txBody>
      </p:sp>
      <p:sp>
        <p:nvSpPr>
          <p:cNvPr id="22" name="ZoneTexte 21">
            <a:extLst>
              <a:ext uri="{FF2B5EF4-FFF2-40B4-BE49-F238E27FC236}">
                <a16:creationId xmlns:a16="http://schemas.microsoft.com/office/drawing/2014/main" id="{3E428357-0603-D154-EE8C-C61F10199494}"/>
              </a:ext>
            </a:extLst>
          </p:cNvPr>
          <p:cNvSpPr txBox="1"/>
          <p:nvPr/>
        </p:nvSpPr>
        <p:spPr>
          <a:xfrm>
            <a:off x="3926956" y="1578044"/>
            <a:ext cx="6834645" cy="4645439"/>
          </a:xfrm>
          <a:prstGeom prst="rect">
            <a:avLst/>
          </a:prstGeom>
          <a:noFill/>
        </p:spPr>
        <p:txBody>
          <a:bodyPr wrap="square" rtlCol="0">
            <a:spAutoFit/>
          </a:bodyPr>
          <a:lstStyle/>
          <a:p>
            <a:pPr marL="285750" indent="-285750" algn="just">
              <a:lnSpc>
                <a:spcPct val="150000"/>
              </a:lnSpc>
              <a:buBlip>
                <a:blip r:embed="rId3"/>
              </a:buBlip>
            </a:pPr>
            <a:r>
              <a:rPr lang="en-GB" sz="2000">
                <a:solidFill>
                  <a:srgbClr val="0C114D"/>
                </a:solidFill>
                <a:latin typeface="Ubuntu" panose="020B0504030602030204" pitchFamily="34" charset="0"/>
                <a:ea typeface="Tahoma" panose="020B0604030504040204" pitchFamily="34" charset="0"/>
                <a:cs typeface="Tahoma" panose="020B0604030504040204" pitchFamily="34" charset="0"/>
              </a:rPr>
              <a:t>identify and test innovative, transferable and scalable  solutions to sustainable urban development problems of particular relevance at EU level</a:t>
            </a:r>
          </a:p>
          <a:p>
            <a:pPr marL="285750" indent="-285750" algn="just">
              <a:lnSpc>
                <a:spcPct val="150000"/>
              </a:lnSpc>
              <a:buBlip>
                <a:blip r:embed="rId3"/>
              </a:buBlip>
            </a:pPr>
            <a:endParaRPr lang="pl-PL" sz="2000">
              <a:solidFill>
                <a:srgbClr val="0C114D"/>
              </a:solidFill>
              <a:latin typeface="Ubuntu" panose="020B0504030602030204" pitchFamily="34" charset="0"/>
              <a:ea typeface="Tahoma" panose="020B0604030504040204" pitchFamily="34" charset="0"/>
              <a:cs typeface="Tahoma" panose="020B0604030504040204" pitchFamily="34" charset="0"/>
            </a:endParaRPr>
          </a:p>
          <a:p>
            <a:pPr marL="285750" indent="-285750" algn="just">
              <a:lnSpc>
                <a:spcPct val="150000"/>
              </a:lnSpc>
              <a:buBlip>
                <a:blip r:embed="rId3"/>
              </a:buBlip>
            </a:pPr>
            <a:r>
              <a:rPr lang="en-GB" sz="2000">
                <a:solidFill>
                  <a:srgbClr val="0C114D"/>
                </a:solidFill>
                <a:latin typeface="Ubuntu" panose="020B0504030602030204" pitchFamily="34" charset="0"/>
                <a:ea typeface="Tahoma" panose="020B0604030504040204" pitchFamily="34" charset="0"/>
                <a:cs typeface="Tahoma" panose="020B0604030504040204" pitchFamily="34" charset="0"/>
              </a:rPr>
              <a:t>building cities’ capacity for sustainable urban development</a:t>
            </a:r>
          </a:p>
          <a:p>
            <a:pPr marL="285750" indent="-285750" algn="just">
              <a:lnSpc>
                <a:spcPct val="150000"/>
              </a:lnSpc>
              <a:buBlip>
                <a:blip r:embed="rId3"/>
              </a:buBlip>
            </a:pPr>
            <a:endParaRPr lang="pl-PL" sz="2000">
              <a:solidFill>
                <a:srgbClr val="0C114D"/>
              </a:solidFill>
              <a:latin typeface="Ubuntu" panose="020B0504030602030204" pitchFamily="34" charset="0"/>
              <a:ea typeface="Tahoma" panose="020B0604030504040204" pitchFamily="34" charset="0"/>
              <a:cs typeface="Tahoma" panose="020B0604030504040204" pitchFamily="34" charset="0"/>
            </a:endParaRPr>
          </a:p>
          <a:p>
            <a:pPr marL="285750" indent="-285750" algn="just">
              <a:lnSpc>
                <a:spcPct val="150000"/>
              </a:lnSpc>
              <a:buBlip>
                <a:blip r:embed="rId3"/>
              </a:buBlip>
            </a:pPr>
            <a:r>
              <a:rPr lang="en-GB" sz="2000">
                <a:solidFill>
                  <a:srgbClr val="0C114D"/>
                </a:solidFill>
                <a:latin typeface="Ubuntu" panose="020B0504030602030204" pitchFamily="34" charset="0"/>
                <a:ea typeface="Tahoma" panose="020B0604030504040204" pitchFamily="34" charset="0"/>
                <a:cs typeface="Tahoma" panose="020B0604030504040204" pitchFamily="34" charset="0"/>
              </a:rPr>
              <a:t>communicating, disseminating knowledge from implemented projects and further building on the lessons learnt and their experience</a:t>
            </a:r>
            <a:endParaRPr lang="pl-PL" sz="2000">
              <a:solidFill>
                <a:srgbClr val="0C114D"/>
              </a:solidFill>
              <a:latin typeface="Ubuntu" panose="020B0504030602030204" pitchFamily="34" charset="0"/>
              <a:ea typeface="Tahoma" panose="020B0604030504040204" pitchFamily="34" charset="0"/>
              <a:cs typeface="Tahoma" panose="020B0604030504040204" pitchFamily="34" charset="0"/>
            </a:endParaRPr>
          </a:p>
        </p:txBody>
      </p:sp>
      <p:grpSp>
        <p:nvGrpSpPr>
          <p:cNvPr id="7" name="Groupe 35">
            <a:extLst>
              <a:ext uri="{FF2B5EF4-FFF2-40B4-BE49-F238E27FC236}">
                <a16:creationId xmlns:a16="http://schemas.microsoft.com/office/drawing/2014/main" id="{000A028C-9115-E33E-3C50-9B6F3F1A3739}"/>
              </a:ext>
            </a:extLst>
          </p:cNvPr>
          <p:cNvGrpSpPr/>
          <p:nvPr/>
        </p:nvGrpSpPr>
        <p:grpSpPr>
          <a:xfrm>
            <a:off x="491654" y="2009931"/>
            <a:ext cx="2943729" cy="1161488"/>
            <a:chOff x="8320723" y="4592919"/>
            <a:chExt cx="1963381" cy="836302"/>
          </a:xfrm>
        </p:grpSpPr>
        <p:sp>
          <p:nvSpPr>
            <p:cNvPr id="8" name="TextBox 23">
              <a:extLst>
                <a:ext uri="{FF2B5EF4-FFF2-40B4-BE49-F238E27FC236}">
                  <a16:creationId xmlns:a16="http://schemas.microsoft.com/office/drawing/2014/main" id="{EA0DF3A9-CDF0-CFAC-3541-F61DBF838CA3}"/>
                </a:ext>
              </a:extLst>
            </p:cNvPr>
            <p:cNvSpPr txBox="1"/>
            <p:nvPr/>
          </p:nvSpPr>
          <p:spPr>
            <a:xfrm>
              <a:off x="8420117" y="4592919"/>
              <a:ext cx="1734772" cy="598339"/>
            </a:xfrm>
            <a:prstGeom prst="rect">
              <a:avLst/>
            </a:prstGeom>
            <a:noFill/>
          </p:spPr>
          <p:txBody>
            <a:bodyPr wrap="square" rtlCol="0">
              <a:spAutoFit/>
            </a:bodyPr>
            <a:lstStyle/>
            <a:p>
              <a:pPr algn="ctr"/>
              <a:r>
                <a:rPr lang="pl-PL" sz="1600" b="1">
                  <a:solidFill>
                    <a:schemeClr val="tx2"/>
                  </a:solidFill>
                  <a:latin typeface="Ubuntu Light" panose="020B0304030602030204" pitchFamily="34" charset="0"/>
                  <a:ea typeface="Tahoma" panose="020B0604030504040204" pitchFamily="34" charset="0"/>
                  <a:cs typeface="Tahoma" panose="020B0604030504040204" pitchFamily="34" charset="0"/>
                </a:rPr>
                <a:t>FUNDING </a:t>
              </a:r>
              <a:r>
                <a:rPr lang="pl-PL" sz="1600">
                  <a:solidFill>
                    <a:schemeClr val="tx2"/>
                  </a:solidFill>
                  <a:latin typeface="Ubuntu Light" panose="020B0304030602030204" pitchFamily="34" charset="0"/>
                  <a:ea typeface="Tahoma" panose="020B0604030504040204" pitchFamily="34" charset="0"/>
                  <a:cs typeface="Tahoma" panose="020B0604030504040204" pitchFamily="34" charset="0"/>
                </a:rPr>
                <a:t>FOR INNOVATIVE PILOT PROJECTS</a:t>
              </a:r>
            </a:p>
          </p:txBody>
        </p:sp>
        <p:pic>
          <p:nvPicPr>
            <p:cNvPr id="9" name="Image 34">
              <a:extLst>
                <a:ext uri="{FF2B5EF4-FFF2-40B4-BE49-F238E27FC236}">
                  <a16:creationId xmlns:a16="http://schemas.microsoft.com/office/drawing/2014/main" id="{B6B46EB4-BD6D-E9F0-A737-6EF25353E321}"/>
                </a:ext>
              </a:extLst>
            </p:cNvPr>
            <p:cNvPicPr>
              <a:picLocks noChangeAspect="1"/>
            </p:cNvPicPr>
            <p:nvPr/>
          </p:nvPicPr>
          <p:blipFill>
            <a:blip r:embed="rId4"/>
            <a:stretch>
              <a:fillRect/>
            </a:stretch>
          </p:blipFill>
          <p:spPr>
            <a:xfrm>
              <a:off x="8320723" y="5089220"/>
              <a:ext cx="1963381" cy="340001"/>
            </a:xfrm>
            <a:prstGeom prst="rect">
              <a:avLst/>
            </a:prstGeom>
          </p:spPr>
        </p:pic>
      </p:grpSp>
      <p:sp>
        <p:nvSpPr>
          <p:cNvPr id="11" name="TextBox 23">
            <a:extLst>
              <a:ext uri="{FF2B5EF4-FFF2-40B4-BE49-F238E27FC236}">
                <a16:creationId xmlns:a16="http://schemas.microsoft.com/office/drawing/2014/main" id="{54CC1D60-908C-E025-68A2-7DA54033DBD3}"/>
              </a:ext>
            </a:extLst>
          </p:cNvPr>
          <p:cNvSpPr txBox="1"/>
          <p:nvPr/>
        </p:nvSpPr>
        <p:spPr>
          <a:xfrm>
            <a:off x="640677" y="3226369"/>
            <a:ext cx="2600971" cy="584775"/>
          </a:xfrm>
          <a:prstGeom prst="rect">
            <a:avLst/>
          </a:prstGeom>
          <a:noFill/>
        </p:spPr>
        <p:txBody>
          <a:bodyPr wrap="square" rtlCol="0">
            <a:spAutoFit/>
          </a:bodyPr>
          <a:lstStyle/>
          <a:p>
            <a:pPr algn="ctr"/>
            <a:r>
              <a:rPr lang="en-GB" sz="1600" b="1">
                <a:solidFill>
                  <a:schemeClr val="tx2"/>
                </a:solidFill>
                <a:latin typeface="Ubuntu Light" panose="020B0304030602030204" pitchFamily="34" charset="0"/>
                <a:ea typeface="Tahoma" panose="020B0604030504040204" pitchFamily="34" charset="0"/>
                <a:cs typeface="Tahoma" panose="020B0604030504040204" pitchFamily="34" charset="0"/>
              </a:rPr>
              <a:t>SUPPORT &amp; STRENGHTEN CITIES' CAPACITIES</a:t>
            </a:r>
            <a:endParaRPr lang="pl-PL" sz="1600" b="1">
              <a:solidFill>
                <a:schemeClr val="tx2"/>
              </a:solidFill>
              <a:latin typeface="Ubuntu Light" panose="020B0304030602030204" pitchFamily="34" charset="0"/>
              <a:ea typeface="Tahoma" panose="020B0604030504040204" pitchFamily="34" charset="0"/>
              <a:cs typeface="Tahoma" panose="020B0604030504040204" pitchFamily="34" charset="0"/>
            </a:endParaRPr>
          </a:p>
        </p:txBody>
      </p:sp>
      <p:sp>
        <p:nvSpPr>
          <p:cNvPr id="14" name="TextBox 23">
            <a:extLst>
              <a:ext uri="{FF2B5EF4-FFF2-40B4-BE49-F238E27FC236}">
                <a16:creationId xmlns:a16="http://schemas.microsoft.com/office/drawing/2014/main" id="{023EFCC3-7BCC-33EB-348C-F81050401BCA}"/>
              </a:ext>
            </a:extLst>
          </p:cNvPr>
          <p:cNvSpPr txBox="1"/>
          <p:nvPr/>
        </p:nvSpPr>
        <p:spPr>
          <a:xfrm>
            <a:off x="636618" y="4347178"/>
            <a:ext cx="2609086" cy="830997"/>
          </a:xfrm>
          <a:prstGeom prst="rect">
            <a:avLst/>
          </a:prstGeom>
          <a:noFill/>
        </p:spPr>
        <p:txBody>
          <a:bodyPr wrap="square" rtlCol="0">
            <a:spAutoFit/>
          </a:bodyPr>
          <a:lstStyle/>
          <a:p>
            <a:pPr algn="ctr"/>
            <a:r>
              <a:rPr lang="en-GB" sz="1600" b="1">
                <a:solidFill>
                  <a:schemeClr val="tx2"/>
                </a:solidFill>
                <a:latin typeface="Ubuntu Light" panose="020B0304030602030204" pitchFamily="34" charset="0"/>
                <a:ea typeface="Tahoma" panose="020B0604030504040204" pitchFamily="34" charset="0"/>
                <a:cs typeface="Tahoma" panose="020B0604030504040204" pitchFamily="34" charset="0"/>
              </a:rPr>
              <a:t>URBAN KNOWLEDGE AT ONE REFERENCE POINT:</a:t>
            </a:r>
          </a:p>
          <a:p>
            <a:pPr algn="ctr"/>
            <a:r>
              <a:rPr lang="en-GB" sz="1600" b="1">
                <a:solidFill>
                  <a:schemeClr val="tx2"/>
                </a:solidFill>
                <a:latin typeface="Ubuntu Light" panose="020B0304030602030204" pitchFamily="34" charset="0"/>
                <a:ea typeface="Tahoma" panose="020B0604030504040204" pitchFamily="34" charset="0"/>
                <a:cs typeface="Tahoma" panose="020B0604030504040204" pitchFamily="34" charset="0"/>
                <a:hlinkClick r:id="rId5"/>
              </a:rPr>
              <a:t>PORTICO</a:t>
            </a:r>
            <a:endParaRPr lang="pl-PL" sz="1600" b="1">
              <a:solidFill>
                <a:schemeClr val="tx2"/>
              </a:solidFill>
              <a:latin typeface="Ubuntu Light" panose="020B0304030602030204" pitchFamily="34" charset="0"/>
              <a:ea typeface="Tahoma" panose="020B0604030504040204" pitchFamily="34" charset="0"/>
              <a:cs typeface="Tahoma" panose="020B0604030504040204" pitchFamily="34" charset="0"/>
            </a:endParaRPr>
          </a:p>
        </p:txBody>
      </p:sp>
      <p:pic>
        <p:nvPicPr>
          <p:cNvPr id="3" name="Image 34">
            <a:extLst>
              <a:ext uri="{FF2B5EF4-FFF2-40B4-BE49-F238E27FC236}">
                <a16:creationId xmlns:a16="http://schemas.microsoft.com/office/drawing/2014/main" id="{84DD26C3-A80F-FEE1-CDA6-7AC43DE6D75C}"/>
              </a:ext>
            </a:extLst>
          </p:cNvPr>
          <p:cNvPicPr>
            <a:picLocks noChangeAspect="1"/>
          </p:cNvPicPr>
          <p:nvPr/>
        </p:nvPicPr>
        <p:blipFill>
          <a:blip r:embed="rId4"/>
          <a:stretch>
            <a:fillRect/>
          </a:stretch>
        </p:blipFill>
        <p:spPr>
          <a:xfrm>
            <a:off x="469297" y="3896927"/>
            <a:ext cx="2943729" cy="491787"/>
          </a:xfrm>
          <a:prstGeom prst="rect">
            <a:avLst/>
          </a:prstGeom>
        </p:spPr>
      </p:pic>
      <p:pic>
        <p:nvPicPr>
          <p:cNvPr id="4" name="Image 34">
            <a:extLst>
              <a:ext uri="{FF2B5EF4-FFF2-40B4-BE49-F238E27FC236}">
                <a16:creationId xmlns:a16="http://schemas.microsoft.com/office/drawing/2014/main" id="{281FCB2B-CEAA-78A8-B757-59563BECB0EE}"/>
              </a:ext>
            </a:extLst>
          </p:cNvPr>
          <p:cNvPicPr>
            <a:picLocks noChangeAspect="1"/>
          </p:cNvPicPr>
          <p:nvPr/>
        </p:nvPicPr>
        <p:blipFill>
          <a:blip r:embed="rId4"/>
          <a:stretch>
            <a:fillRect/>
          </a:stretch>
        </p:blipFill>
        <p:spPr>
          <a:xfrm>
            <a:off x="445855" y="5273894"/>
            <a:ext cx="2943729" cy="491787"/>
          </a:xfrm>
          <a:prstGeom prst="rect">
            <a:avLst/>
          </a:prstGeom>
        </p:spPr>
      </p:pic>
      <p:pic>
        <p:nvPicPr>
          <p:cNvPr id="10" name="Picture 9" descr="A logo with buildings and a city in the background&#10;&#10;Description automatically generated">
            <a:extLst>
              <a:ext uri="{FF2B5EF4-FFF2-40B4-BE49-F238E27FC236}">
                <a16:creationId xmlns:a16="http://schemas.microsoft.com/office/drawing/2014/main" id="{83432E93-6A8E-31B5-DE4F-15C3DF0B59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1252" y="135992"/>
            <a:ext cx="1265226" cy="1277878"/>
          </a:xfrm>
          <a:prstGeom prst="rect">
            <a:avLst/>
          </a:prstGeom>
        </p:spPr>
      </p:pic>
    </p:spTree>
    <p:extLst>
      <p:ext uri="{BB962C8B-B14F-4D97-AF65-F5344CB8AC3E}">
        <p14:creationId xmlns:p14="http://schemas.microsoft.com/office/powerpoint/2010/main" val="369091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D25D2-7BE9-665C-D75F-0F790FC7BC40}"/>
            </a:ext>
          </a:extLst>
        </p:cNvPr>
        <p:cNvGrpSpPr/>
        <p:nvPr/>
      </p:nvGrpSpPr>
      <p:grpSpPr>
        <a:xfrm>
          <a:off x="0" y="0"/>
          <a:ext cx="0" cy="0"/>
          <a:chOff x="0" y="0"/>
          <a:chExt cx="0" cy="0"/>
        </a:xfrm>
      </p:grpSpPr>
      <p:sp>
        <p:nvSpPr>
          <p:cNvPr id="3" name="ZoneTexte 3">
            <a:extLst>
              <a:ext uri="{FF2B5EF4-FFF2-40B4-BE49-F238E27FC236}">
                <a16:creationId xmlns:a16="http://schemas.microsoft.com/office/drawing/2014/main" id="{B7A4C6E8-7C99-7B12-C52C-E0C0AB89E599}"/>
              </a:ext>
            </a:extLst>
          </p:cNvPr>
          <p:cNvSpPr txBox="1"/>
          <p:nvPr/>
        </p:nvSpPr>
        <p:spPr>
          <a:xfrm>
            <a:off x="4181088" y="2960869"/>
            <a:ext cx="4223008" cy="646331"/>
          </a:xfrm>
          <a:prstGeom prst="rect">
            <a:avLst/>
          </a:prstGeom>
          <a:noFill/>
        </p:spPr>
        <p:txBody>
          <a:bodyPr wrap="square" rtlCol="0">
            <a:spAutoFit/>
          </a:bodyPr>
          <a:lstStyle/>
          <a:p>
            <a:pPr algn="ctr"/>
            <a:r>
              <a:rPr lang="en-GB" sz="3600" b="1" dirty="0">
                <a:solidFill>
                  <a:schemeClr val="accent2"/>
                </a:solidFill>
                <a:latin typeface="Ubuntu" panose="020B0504030602030204" pitchFamily="34" charset="0"/>
                <a:ea typeface="Tahoma" panose="020B0604030504040204" pitchFamily="34" charset="0"/>
                <a:cs typeface="Tahoma" panose="020B0604030504040204" pitchFamily="34" charset="0"/>
              </a:rPr>
              <a:t>Peer Reviews</a:t>
            </a:r>
            <a:endParaRPr lang="fr-FR" sz="3600" b="1" dirty="0">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992E0141-9C1D-6857-8745-AE23295211A6}"/>
              </a:ext>
            </a:extLst>
          </p:cNvPr>
          <p:cNvSpPr txBox="1"/>
          <p:nvPr/>
        </p:nvSpPr>
        <p:spPr>
          <a:xfrm>
            <a:off x="4357855" y="3607200"/>
            <a:ext cx="3869473" cy="400110"/>
          </a:xfrm>
          <a:prstGeom prst="rect">
            <a:avLst/>
          </a:prstGeom>
          <a:noFill/>
        </p:spPr>
        <p:txBody>
          <a:bodyPr wrap="square">
            <a:spAutoFit/>
          </a:bodyPr>
          <a:lstStyle/>
          <a:p>
            <a:pPr algn="ctr"/>
            <a:r>
              <a:rPr lang="en-GB" sz="2000" dirty="0">
                <a:solidFill>
                  <a:schemeClr val="bg1"/>
                </a:solidFill>
                <a:latin typeface="Ubuntu" panose="020B0504030602030204" pitchFamily="34" charset="0"/>
                <a:ea typeface="Tahoma" panose="020B0604030504040204" pitchFamily="34" charset="0"/>
                <a:cs typeface="Tahoma" panose="020B0604030504040204" pitchFamily="34" charset="0"/>
              </a:rPr>
              <a:t>Everything you need to know</a:t>
            </a:r>
          </a:p>
        </p:txBody>
      </p:sp>
    </p:spTree>
    <p:extLst>
      <p:ext uri="{BB962C8B-B14F-4D97-AF65-F5344CB8AC3E}">
        <p14:creationId xmlns:p14="http://schemas.microsoft.com/office/powerpoint/2010/main" val="720238632"/>
      </p:ext>
    </p:extLst>
  </p:cSld>
  <p:clrMapOvr>
    <a:masterClrMapping/>
  </p:clrMapOvr>
</p:sld>
</file>

<file path=ppt/theme/theme1.xml><?xml version="1.0" encoding="utf-8"?>
<a:theme xmlns:a="http://schemas.openxmlformats.org/drawingml/2006/main" name="EUI CONTENT SLIDES">
  <a:themeElements>
    <a:clrScheme name="EUI ">
      <a:dk1>
        <a:srgbClr val="000000"/>
      </a:dk1>
      <a:lt1>
        <a:srgbClr val="FFFFFF"/>
      </a:lt1>
      <a:dk2>
        <a:srgbClr val="0C114D"/>
      </a:dk2>
      <a:lt2>
        <a:srgbClr val="E1E0DA"/>
      </a:lt2>
      <a:accent1>
        <a:srgbClr val="0C114D"/>
      </a:accent1>
      <a:accent2>
        <a:srgbClr val="1CAF96"/>
      </a:accent2>
      <a:accent3>
        <a:srgbClr val="C61B38"/>
      </a:accent3>
      <a:accent4>
        <a:srgbClr val="F67428"/>
      </a:accent4>
      <a:accent5>
        <a:srgbClr val="E1E0DA"/>
      </a:accent5>
      <a:accent6>
        <a:srgbClr val="8B8783"/>
      </a:accent6>
      <a:hlink>
        <a:srgbClr val="1CAF96"/>
      </a:hlink>
      <a:folHlink>
        <a:srgbClr val="0C114D"/>
      </a:folHlink>
    </a:clrScheme>
    <a:fontScheme name="EU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 LAYOUT">
  <a:themeElements>
    <a:clrScheme name="EUI - TEMPLATE">
      <a:dk1>
        <a:srgbClr val="000000"/>
      </a:dk1>
      <a:lt1>
        <a:srgbClr val="FFFFFF"/>
      </a:lt1>
      <a:dk2>
        <a:srgbClr val="0C114D"/>
      </a:dk2>
      <a:lt2>
        <a:srgbClr val="E1E0DA"/>
      </a:lt2>
      <a:accent1>
        <a:srgbClr val="0C114D"/>
      </a:accent1>
      <a:accent2>
        <a:srgbClr val="1CAF96"/>
      </a:accent2>
      <a:accent3>
        <a:srgbClr val="C61B38"/>
      </a:accent3>
      <a:accent4>
        <a:srgbClr val="F67428"/>
      </a:accent4>
      <a:accent5>
        <a:srgbClr val="E1E0DA"/>
      </a:accent5>
      <a:accent6>
        <a:srgbClr val="8B8783"/>
      </a:accent6>
      <a:hlink>
        <a:srgbClr val="1CAF96"/>
      </a:hlink>
      <a:folHlink>
        <a:srgbClr val="0C114D"/>
      </a:folHlink>
    </a:clrScheme>
    <a:fontScheme name="EU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I - POWERPOINT TEMPLATE - NEUTRE" id="{8FDC6CF4-DE30-8E4F-A912-1E5145E39163}" vid="{C405E423-91B3-624E-84DC-AAEDDCE75679}"/>
    </a:ext>
  </a:extLst>
</a:theme>
</file>

<file path=ppt/theme/theme3.xml><?xml version="1.0" encoding="utf-8"?>
<a:theme xmlns:a="http://schemas.openxmlformats.org/drawingml/2006/main" name="1_EUI CONTENT SLIDES">
  <a:themeElements>
    <a:clrScheme name="EUI - TEMPLATE">
      <a:dk1>
        <a:srgbClr val="000000"/>
      </a:dk1>
      <a:lt1>
        <a:srgbClr val="FFFFFF"/>
      </a:lt1>
      <a:dk2>
        <a:srgbClr val="0C114D"/>
      </a:dk2>
      <a:lt2>
        <a:srgbClr val="E1E0DA"/>
      </a:lt2>
      <a:accent1>
        <a:srgbClr val="0C114D"/>
      </a:accent1>
      <a:accent2>
        <a:srgbClr val="1CAF96"/>
      </a:accent2>
      <a:accent3>
        <a:srgbClr val="C61B38"/>
      </a:accent3>
      <a:accent4>
        <a:srgbClr val="F67428"/>
      </a:accent4>
      <a:accent5>
        <a:srgbClr val="E1E0DA"/>
      </a:accent5>
      <a:accent6>
        <a:srgbClr val="8B8783"/>
      </a:accent6>
      <a:hlink>
        <a:srgbClr val="1CAF96"/>
      </a:hlink>
      <a:folHlink>
        <a:srgbClr val="0C114D"/>
      </a:folHlink>
    </a:clrScheme>
    <a:fontScheme name="EU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I - POWERPOINT TEMPLATE - NEUTRE" id="{8FDC6CF4-DE30-8E4F-A912-1E5145E39163}" vid="{A661FB4F-4507-C344-98BB-80AF606A7515}"/>
    </a:ext>
  </a:extLst>
</a:theme>
</file>

<file path=ppt/theme/theme4.xml><?xml version="1.0" encoding="utf-8"?>
<a:theme xmlns:a="http://schemas.openxmlformats.org/drawingml/2006/main" name="1_SIMPLE - LAYOUT">
  <a:themeElements>
    <a:clrScheme name="EUI - TEMPLATE">
      <a:dk1>
        <a:srgbClr val="000000"/>
      </a:dk1>
      <a:lt1>
        <a:srgbClr val="FFFFFF"/>
      </a:lt1>
      <a:dk2>
        <a:srgbClr val="0C114D"/>
      </a:dk2>
      <a:lt2>
        <a:srgbClr val="E1E0DA"/>
      </a:lt2>
      <a:accent1>
        <a:srgbClr val="0C114D"/>
      </a:accent1>
      <a:accent2>
        <a:srgbClr val="1CAF96"/>
      </a:accent2>
      <a:accent3>
        <a:srgbClr val="C61B38"/>
      </a:accent3>
      <a:accent4>
        <a:srgbClr val="F67428"/>
      </a:accent4>
      <a:accent5>
        <a:srgbClr val="E1E0DA"/>
      </a:accent5>
      <a:accent6>
        <a:srgbClr val="8B8783"/>
      </a:accent6>
      <a:hlink>
        <a:srgbClr val="1CAF96"/>
      </a:hlink>
      <a:folHlink>
        <a:srgbClr val="0C114D"/>
      </a:folHlink>
    </a:clrScheme>
    <a:fontScheme name="EU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I - POWERPOINT TEMPLATE - NEUTRE" id="{8FDC6CF4-DE30-8E4F-A912-1E5145E39163}" vid="{C405E423-91B3-624E-84DC-AAEDDCE7567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A15E68E049864082B08F1BF8027593" ma:contentTypeVersion="10" ma:contentTypeDescription="Crée un document." ma:contentTypeScope="" ma:versionID="d7b8ab55471eb1567ff82eeb253f9232">
  <xsd:schema xmlns:xsd="http://www.w3.org/2001/XMLSchema" xmlns:xs="http://www.w3.org/2001/XMLSchema" xmlns:p="http://schemas.microsoft.com/office/2006/metadata/properties" xmlns:ns2="507c5707-debe-419a-9626-d9e5255bf92b" xmlns:ns3="0c94f2b3-26e8-444b-b70a-dcbf68783e58" targetNamespace="http://schemas.microsoft.com/office/2006/metadata/properties" ma:root="true" ma:fieldsID="dd3bfc181c9f9d2085d02d1947d795fc" ns2:_="" ns3:_="">
    <xsd:import namespace="507c5707-debe-419a-9626-d9e5255bf92b"/>
    <xsd:import namespace="0c94f2b3-26e8-444b-b70a-dcbf68783e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c5707-debe-419a-9626-d9e5255bf92b"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c94f2b3-26e8-444b-b70a-dcbf68783e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B40EA7-FBD1-4986-87BD-327F1E7CDA4A}">
  <ds:schemaRefs>
    <ds:schemaRef ds:uri="http://purl.org/dc/terms/"/>
    <ds:schemaRef ds:uri="http://schemas.openxmlformats.org/package/2006/metadata/core-properties"/>
    <ds:schemaRef ds:uri="http://www.w3.org/XML/1998/namespace"/>
    <ds:schemaRef ds:uri="http://schemas.microsoft.com/office/2006/metadata/properties"/>
    <ds:schemaRef ds:uri="http://purl.org/dc/dcmitype/"/>
    <ds:schemaRef ds:uri="http://schemas.microsoft.com/office/2006/documentManagement/types"/>
    <ds:schemaRef ds:uri="http://schemas.microsoft.com/office/infopath/2007/PartnerControls"/>
    <ds:schemaRef ds:uri="0c94f2b3-26e8-444b-b70a-dcbf68783e58"/>
    <ds:schemaRef ds:uri="507c5707-debe-419a-9626-d9e5255bf92b"/>
    <ds:schemaRef ds:uri="http://purl.org/dc/elements/1.1/"/>
  </ds:schemaRefs>
</ds:datastoreItem>
</file>

<file path=customXml/itemProps2.xml><?xml version="1.0" encoding="utf-8"?>
<ds:datastoreItem xmlns:ds="http://schemas.openxmlformats.org/officeDocument/2006/customXml" ds:itemID="{6E94AC3B-1D0E-4490-964A-46D19FFE93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7c5707-debe-419a-9626-d9e5255bf92b"/>
    <ds:schemaRef ds:uri="0c94f2b3-26e8-444b-b70a-dcbf68783e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A18C6A-1285-4856-905D-D263F52FC4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649</TotalTime>
  <Words>1270</Words>
  <Application>Microsoft Office PowerPoint</Application>
  <PresentationFormat>Widescreen</PresentationFormat>
  <Paragraphs>223</Paragraphs>
  <Slides>34</Slides>
  <Notes>14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34</vt:i4>
      </vt:variant>
    </vt:vector>
  </HeadingPairs>
  <TitlesOfParts>
    <vt:vector size="43" baseType="lpstr">
      <vt:lpstr>Arial</vt:lpstr>
      <vt:lpstr>Calibri</vt:lpstr>
      <vt:lpstr>Tahoma</vt:lpstr>
      <vt:lpstr>Ubuntu</vt:lpstr>
      <vt:lpstr>Ubuntu Light</vt:lpstr>
      <vt:lpstr>EUI CONTENT SLIDES</vt:lpstr>
      <vt:lpstr>SIMPLE - LAYOUT</vt:lpstr>
      <vt:lpstr>1_EUI CONTENT SLIDES</vt:lpstr>
      <vt:lpstr>1_SIMPLE - LAYOUT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Peer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Magdalena BAIDAN</dc:creator>
  <cp:lastModifiedBy>Paul Janson</cp:lastModifiedBy>
  <cp:revision>3</cp:revision>
  <cp:lastPrinted>2024-04-09T06:30:12Z</cp:lastPrinted>
  <dcterms:created xsi:type="dcterms:W3CDTF">2023-08-29T06:47:43Z</dcterms:created>
  <dcterms:modified xsi:type="dcterms:W3CDTF">2024-04-11T07:57:46Z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0x01010003A15E68E049864082B08F1BF8027593</vt:lpwstr>
  </property>
</Properties>
</file>